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8"/>
  </p:notesMasterIdLst>
  <p:sldIdLst>
    <p:sldId id="593" r:id="rId4"/>
    <p:sldId id="471" r:id="rId5"/>
    <p:sldId id="477" r:id="rId6"/>
    <p:sldId id="316" r:id="rId7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577A"/>
    <a:srgbClr val="B2C4D4"/>
    <a:srgbClr val="96AACE"/>
    <a:srgbClr val="00709E"/>
    <a:srgbClr val="C2D4E4"/>
    <a:srgbClr val="231E20"/>
    <a:srgbClr val="6283BE"/>
    <a:srgbClr val="5172AD"/>
    <a:srgbClr val="415B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77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116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o Marques da Silva" userId="582f2bad-bff9-46a0-b958-56fec3d158ef" providerId="ADAL" clId="{4C12AC7F-628A-42C3-8A76-BEE1601C68F3}"/>
    <pc:docChg chg="delSld">
      <pc:chgData name="Mario Marques da Silva" userId="582f2bad-bff9-46a0-b958-56fec3d158ef" providerId="ADAL" clId="{4C12AC7F-628A-42C3-8A76-BEE1601C68F3}" dt="2021-07-11T09:42:04.174" v="1" actId="47"/>
      <pc:docMkLst>
        <pc:docMk/>
      </pc:docMkLst>
      <pc:sldChg chg="del">
        <pc:chgData name="Mario Marques da Silva" userId="582f2bad-bff9-46a0-b958-56fec3d158ef" providerId="ADAL" clId="{4C12AC7F-628A-42C3-8A76-BEE1601C68F3}" dt="2021-07-11T09:42:04.174" v="1" actId="47"/>
        <pc:sldMkLst>
          <pc:docMk/>
          <pc:sldMk cId="2180200559" sldId="256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1334282230" sldId="257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1818144441" sldId="294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2739669319" sldId="295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1961931387" sldId="296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4090597984" sldId="297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4146607792" sldId="298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2993805753" sldId="299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3926553425" sldId="300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2785008191" sldId="307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2411599022" sldId="312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4006180873" sldId="313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3349864824" sldId="314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1144022677" sldId="315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1811402975" sldId="317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185441439" sldId="327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4283363755" sldId="330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1235483479" sldId="332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2509236935" sldId="334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3217179913" sldId="335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2083454891" sldId="336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1126918724" sldId="339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1590442172" sldId="342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2180963833" sldId="344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4110500408" sldId="366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668662170" sldId="367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3313524224" sldId="369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2636894996" sldId="370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973206194" sldId="371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2082043293" sldId="387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3837987048" sldId="388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1533269635" sldId="429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452145136" sldId="430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2797337552" sldId="431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2586873797" sldId="440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2595508384" sldId="441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4070844065" sldId="443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2192472272" sldId="445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1386600391" sldId="446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1661211537" sldId="447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3491998878" sldId="449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2519200694" sldId="450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2732639226" sldId="451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2328174670" sldId="452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4052846620" sldId="453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951532148" sldId="455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1352791306" sldId="456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3306094350" sldId="457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625001941" sldId="458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495415396" sldId="463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2719454588" sldId="464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3875794557" sldId="465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1373451953" sldId="466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2042111415" sldId="467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4252901458" sldId="469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840625365" sldId="474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803283278" sldId="475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4260865138" sldId="478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3962974170" sldId="479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3904037530" sldId="577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2078992919" sldId="578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2764148209" sldId="579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3359909657" sldId="580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716016993" sldId="581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296279923" sldId="582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3204489820" sldId="584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2123145291" sldId="585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1303118867" sldId="586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259317263" sldId="587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2332078017" sldId="588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837963332" sldId="589"/>
        </pc:sldMkLst>
      </pc:sldChg>
      <pc:sldChg chg="del">
        <pc:chgData name="Mario Marques da Silva" userId="582f2bad-bff9-46a0-b958-56fec3d158ef" providerId="ADAL" clId="{4C12AC7F-628A-42C3-8A76-BEE1601C68F3}" dt="2021-07-11T09:42:04.174" v="1" actId="47"/>
        <pc:sldMkLst>
          <pc:docMk/>
          <pc:sldMk cId="4042538986" sldId="590"/>
        </pc:sldMkLst>
      </pc:sldChg>
      <pc:sldChg chg="del">
        <pc:chgData name="Mario Marques da Silva" userId="582f2bad-bff9-46a0-b958-56fec3d158ef" providerId="ADAL" clId="{4C12AC7F-628A-42C3-8A76-BEE1601C68F3}" dt="2021-07-11T09:42:04.174" v="1" actId="47"/>
        <pc:sldMkLst>
          <pc:docMk/>
          <pc:sldMk cId="892954290" sldId="591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566834387" sldId="592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490582574" sldId="594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482611047" sldId="595"/>
        </pc:sldMkLst>
      </pc:sldChg>
      <pc:sldChg chg="del">
        <pc:chgData name="Mario Marques da Silva" userId="582f2bad-bff9-46a0-b958-56fec3d158ef" providerId="ADAL" clId="{4C12AC7F-628A-42C3-8A76-BEE1601C68F3}" dt="2021-07-11T09:41:59.065" v="0" actId="47"/>
        <pc:sldMkLst>
          <pc:docMk/>
          <pc:sldMk cId="928220208" sldId="596"/>
        </pc:sldMkLst>
      </pc:sldChg>
      <pc:sldMasterChg chg="delSldLayout">
        <pc:chgData name="Mario Marques da Silva" userId="582f2bad-bff9-46a0-b958-56fec3d158ef" providerId="ADAL" clId="{4C12AC7F-628A-42C3-8A76-BEE1601C68F3}" dt="2021-07-11T09:41:59.065" v="0" actId="47"/>
        <pc:sldMasterMkLst>
          <pc:docMk/>
          <pc:sldMasterMk cId="1190550745" sldId="2147483648"/>
        </pc:sldMasterMkLst>
        <pc:sldLayoutChg chg="del">
          <pc:chgData name="Mario Marques da Silva" userId="582f2bad-bff9-46a0-b958-56fec3d158ef" providerId="ADAL" clId="{4C12AC7F-628A-42C3-8A76-BEE1601C68F3}" dt="2021-07-11T09:41:59.065" v="0" actId="47"/>
          <pc:sldLayoutMkLst>
            <pc:docMk/>
            <pc:sldMasterMk cId="1190550745" sldId="2147483648"/>
            <pc:sldLayoutMk cId="3446914753" sldId="2147483654"/>
          </pc:sldLayoutMkLst>
        </pc:sldLayoutChg>
        <pc:sldLayoutChg chg="del">
          <pc:chgData name="Mario Marques da Silva" userId="582f2bad-bff9-46a0-b958-56fec3d158ef" providerId="ADAL" clId="{4C12AC7F-628A-42C3-8A76-BEE1601C68F3}" dt="2021-07-11T09:41:59.065" v="0" actId="47"/>
          <pc:sldLayoutMkLst>
            <pc:docMk/>
            <pc:sldMasterMk cId="1190550745" sldId="2147483648"/>
            <pc:sldLayoutMk cId="2598610817" sldId="2147483655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634450-6B9D-4DCC-91D0-D0D1BB9B8991}" type="datetimeFigureOut">
              <a:rPr lang="pt-PT" smtClean="0"/>
              <a:t>11/07/2021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8B0387-71B2-4C1A-8AA6-C16E7A60157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13611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8B0387-71B2-4C1A-8AA6-C16E7A60157C}" type="slidenum">
              <a:rPr lang="pt-PT" smtClean="0"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34296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17B63-F516-4A6F-89AD-130F709E00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25E968-E464-4697-98C8-677A9E7B6B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9F13DA-4EA1-4431-B0DB-9862CDFD3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F0ADB-CB0D-4891-A959-615162B72F1C}" type="datetime1">
              <a:rPr lang="pt-PT" smtClean="0"/>
              <a:t>11/07/2021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FAB56-6BB4-4909-9B5F-D34D6AA32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7491995-F6F2-4228-957E-EB92A9127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356350"/>
            <a:ext cx="3496519" cy="365125"/>
          </a:xfrm>
          <a:prstGeom prst="rect">
            <a:avLst/>
          </a:prstGeom>
        </p:spPr>
        <p:txBody>
          <a:bodyPr/>
          <a:lstStyle/>
          <a:p>
            <a:fld id="{CA5F5B34-9942-4DD2-B711-57553C0147D4}" type="slidenum">
              <a:rPr lang="pt-PT" smtClean="0"/>
              <a:pPr/>
              <a:t>‹#›</a:t>
            </a:fld>
            <a:r>
              <a:rPr lang="pt-PT"/>
              <a:t> de 16</a:t>
            </a:r>
          </a:p>
        </p:txBody>
      </p:sp>
    </p:spTree>
    <p:extLst>
      <p:ext uri="{BB962C8B-B14F-4D97-AF65-F5344CB8AC3E}">
        <p14:creationId xmlns:p14="http://schemas.microsoft.com/office/powerpoint/2010/main" val="3702606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F5C75-BD1A-4F7F-B99A-44B881C203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F07AD6-5391-4D45-BC2D-0F8EEAB17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52808-6623-40FB-9472-B49FBC3EA525}" type="datetime1">
              <a:rPr lang="pt-PT" smtClean="0"/>
              <a:t>11/07/2021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5F4152-A505-4512-8742-5687E18D5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28207B-F6F9-42F7-B222-568C6F96D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356350"/>
            <a:ext cx="3496519" cy="365125"/>
          </a:xfrm>
          <a:prstGeom prst="rect">
            <a:avLst/>
          </a:prstGeom>
        </p:spPr>
        <p:txBody>
          <a:bodyPr/>
          <a:lstStyle/>
          <a:p>
            <a:fld id="{CA5F5B34-9942-4DD2-B711-57553C0147D4}" type="slidenum">
              <a:rPr lang="pt-PT" smtClean="0"/>
              <a:pPr/>
              <a:t>‹#›</a:t>
            </a:fld>
            <a:r>
              <a:rPr lang="pt-PT"/>
              <a:t> de 16</a:t>
            </a:r>
          </a:p>
        </p:txBody>
      </p:sp>
    </p:spTree>
    <p:extLst>
      <p:ext uri="{BB962C8B-B14F-4D97-AF65-F5344CB8AC3E}">
        <p14:creationId xmlns:p14="http://schemas.microsoft.com/office/powerpoint/2010/main" val="2560943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2192000" cy="3701700"/>
          </a:xfrm>
          <a:prstGeom prst="rect">
            <a:avLst/>
          </a:prstGeom>
          <a:noFill/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  <p:extLst>
      <p:ext uri="{BB962C8B-B14F-4D97-AF65-F5344CB8AC3E}">
        <p14:creationId xmlns:p14="http://schemas.microsoft.com/office/powerpoint/2010/main" val="3756986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objet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CEB8F-5EB1-4960-A2B5-0DC0F88E010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94454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F9D385-FCA2-40DD-B8B5-7746721D6D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972273"/>
            <a:ext cx="10515600" cy="52046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849B5D-3B64-4AD1-8E76-6D957D8F11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719FFA6E-5AB0-491F-B53C-887FB8F11283}" type="datetime1">
              <a:rPr lang="pt-PT" smtClean="0"/>
              <a:t>11/07/2021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ECA6F2-752C-4B0F-A445-2352113484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pt-PT"/>
          </a:p>
        </p:txBody>
      </p:sp>
      <p:pic>
        <p:nvPicPr>
          <p:cNvPr id="3080" name="Picture 8" descr="https://autonoma.pt/wp-content/uploads/logo-autonoma.png">
            <a:extLst>
              <a:ext uri="{FF2B5EF4-FFF2-40B4-BE49-F238E27FC236}">
                <a16:creationId xmlns:a16="http://schemas.microsoft.com/office/drawing/2014/main" id="{9C09687A-F49E-46DA-8D9F-4817D3EF530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01" r="60229"/>
          <a:stretch/>
        </p:blipFill>
        <p:spPr bwMode="auto">
          <a:xfrm>
            <a:off x="11353800" y="1"/>
            <a:ext cx="896445" cy="830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3122190-D0BA-4A64-8952-66C4EDFDB4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356350"/>
            <a:ext cx="34965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pt-PT" sz="1200" smtClean="0"/>
            </a:lvl1pPr>
          </a:lstStyle>
          <a:p>
            <a:fld id="{CA5F5B34-9942-4DD2-B711-57553C0147D4}" type="slidenum">
              <a:rPr lang="pt-PT" smtClean="0"/>
              <a:pPr/>
              <a:t>‹#›</a:t>
            </a:fld>
            <a:r>
              <a:rPr lang="pt-PT"/>
              <a:t> de 16</a:t>
            </a:r>
          </a:p>
        </p:txBody>
      </p:sp>
    </p:spTree>
    <p:extLst>
      <p:ext uri="{BB962C8B-B14F-4D97-AF65-F5344CB8AC3E}">
        <p14:creationId xmlns:p14="http://schemas.microsoft.com/office/powerpoint/2010/main" val="1190550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doi.org/10.37467/gka-revtechno.v9.2804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7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Marcador de Posição de Conteúdo 4" descr="Uma imagem com cenário, laser&#10;&#10;Descrição gerada automaticamente">
            <a:extLst>
              <a:ext uri="{FF2B5EF4-FFF2-40B4-BE49-F238E27FC236}">
                <a16:creationId xmlns:a16="http://schemas.microsoft.com/office/drawing/2014/main" id="{613378C8-0F8C-4E64-BE26-7AD20ED64FC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62" t="9091" r="33531" b="1"/>
          <a:stretch/>
        </p:blipFill>
        <p:spPr>
          <a:xfrm>
            <a:off x="3522468" y="10"/>
            <a:ext cx="8669532" cy="6857990"/>
          </a:xfrm>
          <a:prstGeom prst="rect">
            <a:avLst/>
          </a:prstGeom>
        </p:spPr>
      </p:pic>
      <p:sp>
        <p:nvSpPr>
          <p:cNvPr id="16" name="Rectangle 19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8D959C-F91D-4D76-93EE-1A3BC322C255}"/>
              </a:ext>
            </a:extLst>
          </p:cNvPr>
          <p:cNvSpPr txBox="1"/>
          <p:nvPr/>
        </p:nvSpPr>
        <p:spPr>
          <a:xfrm>
            <a:off x="120072" y="1161288"/>
            <a:ext cx="5624945" cy="11247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The Evolution of 5G Communications</a:t>
            </a:r>
          </a:p>
        </p:txBody>
      </p:sp>
      <p:sp>
        <p:nvSpPr>
          <p:cNvPr id="17" name="Rectangle 21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 23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F05C95-05EC-4A29-9DFC-F18F97F41756}"/>
              </a:ext>
            </a:extLst>
          </p:cNvPr>
          <p:cNvSpPr txBox="1"/>
          <p:nvPr/>
        </p:nvSpPr>
        <p:spPr>
          <a:xfrm>
            <a:off x="371094" y="2718054"/>
            <a:ext cx="3438906" cy="3207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Mário Marques da Silva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Associate Professor at Universidade Autónoma de Lisboa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US" sz="1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Director of the Department of Sciences and Technologies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Researcher at Instituto de </a:t>
            </a:r>
            <a:r>
              <a:rPr lang="en-US" sz="17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Telecomunicações</a:t>
            </a:r>
            <a:endParaRPr lang="en-US" sz="1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mmsilva@autonoma.pt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17013384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22655"/>
    </mc:Choice>
    <mc:Fallback xmlns="">
      <p:transition spd="slow" advTm="22655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86E7E8-F892-4E8E-8D01-FF3A237A8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1366113"/>
            <a:ext cx="6422849" cy="167660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dirty="0"/>
              <a:t>Main Reference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BC157B6-5E4F-4AD9-9713-197C68211DFE}"/>
              </a:ext>
            </a:extLst>
          </p:cNvPr>
          <p:cNvSpPr txBox="1"/>
          <p:nvPr/>
        </p:nvSpPr>
        <p:spPr>
          <a:xfrm>
            <a:off x="648931" y="2796466"/>
            <a:ext cx="6422848" cy="34273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</a:rPr>
              <a:t>M. Marques da Silva, J. Guerreiro, “On the 5G and Beyond”, MDPI Applied Sciences, 10, 7091, </a:t>
            </a:r>
            <a:r>
              <a:rPr lang="en-US" sz="2000" b="1" dirty="0">
                <a:effectLst/>
              </a:rPr>
              <a:t>26 October 2020 </a:t>
            </a:r>
            <a:r>
              <a:rPr lang="en-US" sz="2000" dirty="0">
                <a:effectLst/>
              </a:rPr>
              <a:t>(https://www.mdpi.com/2076-3417/10/20/7091)</a:t>
            </a:r>
            <a:endParaRPr lang="en-US" sz="2000" dirty="0"/>
          </a:p>
        </p:txBody>
      </p:sp>
      <p:sp>
        <p:nvSpPr>
          <p:cNvPr id="11" name="Rectangle 13">
            <a:extLst>
              <a:ext uri="{FF2B5EF4-FFF2-40B4-BE49-F238E27FC236}">
                <a16:creationId xmlns:a16="http://schemas.microsoft.com/office/drawing/2014/main" id="{8E20FA99-AAAC-4AF3-9FAE-707420324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6410" y="0"/>
            <a:ext cx="4636008" cy="6858000"/>
          </a:xfrm>
          <a:prstGeom prst="rect">
            <a:avLst/>
          </a:prstGeom>
          <a:solidFill>
            <a:srgbClr val="4B2F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9">
            <a:extLst>
              <a:ext uri="{FF2B5EF4-FFF2-40B4-BE49-F238E27FC236}">
                <a16:creationId xmlns:a16="http://schemas.microsoft.com/office/drawing/2014/main" id="{9573BE85-6043-4C3A-A7DD-483A0A5FB7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1042" y="559407"/>
            <a:ext cx="3666744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C128247-DB98-42BD-AC89-2B192D14E7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33" r="8621" b="-1"/>
          <a:stretch/>
        </p:blipFill>
        <p:spPr>
          <a:xfrm>
            <a:off x="7711795" y="177458"/>
            <a:ext cx="4348434" cy="6544017"/>
          </a:xfrm>
          <a:prstGeom prst="rect">
            <a:avLst/>
          </a:prstGeom>
          <a:effectLst/>
        </p:spPr>
      </p:pic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F37EF35F-35A4-4DD7-B563-3E25B7723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53928" y="6356350"/>
            <a:ext cx="69037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673CEB8F-5EB1-4960-A2B5-0DC0F88E010A}" type="slidenum">
              <a:rPr lang="en-US">
                <a:solidFill>
                  <a:srgbClr val="4C4C4C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2</a:t>
            </a:fld>
            <a:endParaRPr lang="en-US">
              <a:solidFill>
                <a:srgbClr val="4C4C4C"/>
              </a:solidFill>
              <a:latin typeface="Calibri" panose="020F0502020204030204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A28E8C9-926F-4D9D-8114-9478242C68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611" y="177458"/>
            <a:ext cx="1682097" cy="961053"/>
          </a:xfrm>
          <a:prstGeom prst="rect">
            <a:avLst/>
          </a:prstGeom>
        </p:spPr>
      </p:pic>
      <p:pic>
        <p:nvPicPr>
          <p:cNvPr id="10" name="Picture 8" descr="https://autonoma.pt/wp-content/uploads/logo-autonoma.png">
            <a:extLst>
              <a:ext uri="{FF2B5EF4-FFF2-40B4-BE49-F238E27FC236}">
                <a16:creationId xmlns:a16="http://schemas.microsoft.com/office/drawing/2014/main" id="{D21F1327-D554-4525-B5AA-AAD540CE35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01" r="60229"/>
          <a:stretch/>
        </p:blipFill>
        <p:spPr bwMode="auto">
          <a:xfrm>
            <a:off x="6719766" y="5833"/>
            <a:ext cx="896445" cy="830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530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61"/>
    </mc:Choice>
    <mc:Fallback xmlns="">
      <p:transition spd="slow" advTm="1386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4">
            <a:extLst>
              <a:ext uri="{FF2B5EF4-FFF2-40B4-BE49-F238E27FC236}">
                <a16:creationId xmlns:a16="http://schemas.microsoft.com/office/drawing/2014/main" id="{C232B152-3720-4D3B-97ED-45CE5483F1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6">
            <a:extLst>
              <a:ext uri="{FF2B5EF4-FFF2-40B4-BE49-F238E27FC236}">
                <a16:creationId xmlns:a16="http://schemas.microsoft.com/office/drawing/2014/main" id="{11BAB570-FF10-4E96-8A3F-FA9804702B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4693698" cy="6858000"/>
          </a:xfrm>
          <a:custGeom>
            <a:avLst/>
            <a:gdLst>
              <a:gd name="connsiteX0" fmla="*/ 0 w 4693698"/>
              <a:gd name="connsiteY0" fmla="*/ 0 h 6858000"/>
              <a:gd name="connsiteX1" fmla="*/ 420914 w 4693698"/>
              <a:gd name="connsiteY1" fmla="*/ 0 h 6858000"/>
              <a:gd name="connsiteX2" fmla="*/ 1582057 w 4693698"/>
              <a:gd name="connsiteY2" fmla="*/ 0 h 6858000"/>
              <a:gd name="connsiteX3" fmla="*/ 4503903 w 4693698"/>
              <a:gd name="connsiteY3" fmla="*/ 0 h 6858000"/>
              <a:gd name="connsiteX4" fmla="*/ 4508943 w 4693698"/>
              <a:gd name="connsiteY4" fmla="*/ 66675 h 6858000"/>
              <a:gd name="connsiteX5" fmla="*/ 4517340 w 4693698"/>
              <a:gd name="connsiteY5" fmla="*/ 122237 h 6858000"/>
              <a:gd name="connsiteX6" fmla="*/ 4527418 w 4693698"/>
              <a:gd name="connsiteY6" fmla="*/ 174625 h 6858000"/>
              <a:gd name="connsiteX7" fmla="*/ 4544214 w 4693698"/>
              <a:gd name="connsiteY7" fmla="*/ 217487 h 6858000"/>
              <a:gd name="connsiteX8" fmla="*/ 4561010 w 4693698"/>
              <a:gd name="connsiteY8" fmla="*/ 260350 h 6858000"/>
              <a:gd name="connsiteX9" fmla="*/ 4581165 w 4693698"/>
              <a:gd name="connsiteY9" fmla="*/ 296862 h 6858000"/>
              <a:gd name="connsiteX10" fmla="*/ 4601320 w 4693698"/>
              <a:gd name="connsiteY10" fmla="*/ 334962 h 6858000"/>
              <a:gd name="connsiteX11" fmla="*/ 4619796 w 4693698"/>
              <a:gd name="connsiteY11" fmla="*/ 369887 h 6858000"/>
              <a:gd name="connsiteX12" fmla="*/ 4638271 w 4693698"/>
              <a:gd name="connsiteY12" fmla="*/ 409575 h 6858000"/>
              <a:gd name="connsiteX13" fmla="*/ 4655067 w 4693698"/>
              <a:gd name="connsiteY13" fmla="*/ 450850 h 6858000"/>
              <a:gd name="connsiteX14" fmla="*/ 4670184 w 4693698"/>
              <a:gd name="connsiteY14" fmla="*/ 496887 h 6858000"/>
              <a:gd name="connsiteX15" fmla="*/ 4681941 w 4693698"/>
              <a:gd name="connsiteY15" fmla="*/ 546100 h 6858000"/>
              <a:gd name="connsiteX16" fmla="*/ 4690339 w 4693698"/>
              <a:gd name="connsiteY16" fmla="*/ 606425 h 6858000"/>
              <a:gd name="connsiteX17" fmla="*/ 4693698 w 4693698"/>
              <a:gd name="connsiteY17" fmla="*/ 673100 h 6858000"/>
              <a:gd name="connsiteX18" fmla="*/ 4690339 w 4693698"/>
              <a:gd name="connsiteY18" fmla="*/ 744537 h 6858000"/>
              <a:gd name="connsiteX19" fmla="*/ 4681941 w 4693698"/>
              <a:gd name="connsiteY19" fmla="*/ 801687 h 6858000"/>
              <a:gd name="connsiteX20" fmla="*/ 4670184 w 4693698"/>
              <a:gd name="connsiteY20" fmla="*/ 854075 h 6858000"/>
              <a:gd name="connsiteX21" fmla="*/ 4655067 w 4693698"/>
              <a:gd name="connsiteY21" fmla="*/ 901700 h 6858000"/>
              <a:gd name="connsiteX22" fmla="*/ 4638271 w 4693698"/>
              <a:gd name="connsiteY22" fmla="*/ 942975 h 6858000"/>
              <a:gd name="connsiteX23" fmla="*/ 4618116 w 4693698"/>
              <a:gd name="connsiteY23" fmla="*/ 981075 h 6858000"/>
              <a:gd name="connsiteX24" fmla="*/ 4597961 w 4693698"/>
              <a:gd name="connsiteY24" fmla="*/ 1017587 h 6858000"/>
              <a:gd name="connsiteX25" fmla="*/ 4577806 w 4693698"/>
              <a:gd name="connsiteY25" fmla="*/ 1055687 h 6858000"/>
              <a:gd name="connsiteX26" fmla="*/ 4559330 w 4693698"/>
              <a:gd name="connsiteY26" fmla="*/ 1095375 h 6858000"/>
              <a:gd name="connsiteX27" fmla="*/ 4540854 w 4693698"/>
              <a:gd name="connsiteY27" fmla="*/ 1136650 h 6858000"/>
              <a:gd name="connsiteX28" fmla="*/ 4525739 w 4693698"/>
              <a:gd name="connsiteY28" fmla="*/ 1182687 h 6858000"/>
              <a:gd name="connsiteX29" fmla="*/ 4515661 w 4693698"/>
              <a:gd name="connsiteY29" fmla="*/ 1235075 h 6858000"/>
              <a:gd name="connsiteX30" fmla="*/ 4505583 w 4693698"/>
              <a:gd name="connsiteY30" fmla="*/ 1295400 h 6858000"/>
              <a:gd name="connsiteX31" fmla="*/ 4503903 w 4693698"/>
              <a:gd name="connsiteY31" fmla="*/ 1363662 h 6858000"/>
              <a:gd name="connsiteX32" fmla="*/ 4505583 w 4693698"/>
              <a:gd name="connsiteY32" fmla="*/ 1431925 h 6858000"/>
              <a:gd name="connsiteX33" fmla="*/ 4515661 w 4693698"/>
              <a:gd name="connsiteY33" fmla="*/ 1492250 h 6858000"/>
              <a:gd name="connsiteX34" fmla="*/ 4525739 w 4693698"/>
              <a:gd name="connsiteY34" fmla="*/ 1544637 h 6858000"/>
              <a:gd name="connsiteX35" fmla="*/ 4540854 w 4693698"/>
              <a:gd name="connsiteY35" fmla="*/ 1589087 h 6858000"/>
              <a:gd name="connsiteX36" fmla="*/ 4559330 w 4693698"/>
              <a:gd name="connsiteY36" fmla="*/ 1631950 h 6858000"/>
              <a:gd name="connsiteX37" fmla="*/ 4577806 w 4693698"/>
              <a:gd name="connsiteY37" fmla="*/ 1671637 h 6858000"/>
              <a:gd name="connsiteX38" fmla="*/ 4597961 w 4693698"/>
              <a:gd name="connsiteY38" fmla="*/ 1708150 h 6858000"/>
              <a:gd name="connsiteX39" fmla="*/ 4618116 w 4693698"/>
              <a:gd name="connsiteY39" fmla="*/ 1743075 h 6858000"/>
              <a:gd name="connsiteX40" fmla="*/ 4638271 w 4693698"/>
              <a:gd name="connsiteY40" fmla="*/ 1782762 h 6858000"/>
              <a:gd name="connsiteX41" fmla="*/ 4655067 w 4693698"/>
              <a:gd name="connsiteY41" fmla="*/ 1824037 h 6858000"/>
              <a:gd name="connsiteX42" fmla="*/ 4670184 w 4693698"/>
              <a:gd name="connsiteY42" fmla="*/ 1870075 h 6858000"/>
              <a:gd name="connsiteX43" fmla="*/ 4681941 w 4693698"/>
              <a:gd name="connsiteY43" fmla="*/ 1922462 h 6858000"/>
              <a:gd name="connsiteX44" fmla="*/ 4690339 w 4693698"/>
              <a:gd name="connsiteY44" fmla="*/ 1982787 h 6858000"/>
              <a:gd name="connsiteX45" fmla="*/ 4693698 w 4693698"/>
              <a:gd name="connsiteY45" fmla="*/ 2051050 h 6858000"/>
              <a:gd name="connsiteX46" fmla="*/ 4690339 w 4693698"/>
              <a:gd name="connsiteY46" fmla="*/ 2119312 h 6858000"/>
              <a:gd name="connsiteX47" fmla="*/ 4681941 w 4693698"/>
              <a:gd name="connsiteY47" fmla="*/ 2179637 h 6858000"/>
              <a:gd name="connsiteX48" fmla="*/ 4670184 w 4693698"/>
              <a:gd name="connsiteY48" fmla="*/ 2232025 h 6858000"/>
              <a:gd name="connsiteX49" fmla="*/ 4655067 w 4693698"/>
              <a:gd name="connsiteY49" fmla="*/ 2278062 h 6858000"/>
              <a:gd name="connsiteX50" fmla="*/ 4638271 w 4693698"/>
              <a:gd name="connsiteY50" fmla="*/ 2319337 h 6858000"/>
              <a:gd name="connsiteX51" fmla="*/ 4618116 w 4693698"/>
              <a:gd name="connsiteY51" fmla="*/ 2359025 h 6858000"/>
              <a:gd name="connsiteX52" fmla="*/ 4597961 w 4693698"/>
              <a:gd name="connsiteY52" fmla="*/ 2395537 h 6858000"/>
              <a:gd name="connsiteX53" fmla="*/ 4577806 w 4693698"/>
              <a:gd name="connsiteY53" fmla="*/ 2433637 h 6858000"/>
              <a:gd name="connsiteX54" fmla="*/ 4559330 w 4693698"/>
              <a:gd name="connsiteY54" fmla="*/ 2471737 h 6858000"/>
              <a:gd name="connsiteX55" fmla="*/ 4540854 w 4693698"/>
              <a:gd name="connsiteY55" fmla="*/ 2513012 h 6858000"/>
              <a:gd name="connsiteX56" fmla="*/ 4525739 w 4693698"/>
              <a:gd name="connsiteY56" fmla="*/ 2560637 h 6858000"/>
              <a:gd name="connsiteX57" fmla="*/ 4515661 w 4693698"/>
              <a:gd name="connsiteY57" fmla="*/ 2613025 h 6858000"/>
              <a:gd name="connsiteX58" fmla="*/ 4505583 w 4693698"/>
              <a:gd name="connsiteY58" fmla="*/ 2671762 h 6858000"/>
              <a:gd name="connsiteX59" fmla="*/ 4503903 w 4693698"/>
              <a:gd name="connsiteY59" fmla="*/ 2741612 h 6858000"/>
              <a:gd name="connsiteX60" fmla="*/ 4505583 w 4693698"/>
              <a:gd name="connsiteY60" fmla="*/ 2809875 h 6858000"/>
              <a:gd name="connsiteX61" fmla="*/ 4515661 w 4693698"/>
              <a:gd name="connsiteY61" fmla="*/ 2868612 h 6858000"/>
              <a:gd name="connsiteX62" fmla="*/ 4525739 w 4693698"/>
              <a:gd name="connsiteY62" fmla="*/ 2922587 h 6858000"/>
              <a:gd name="connsiteX63" fmla="*/ 4540854 w 4693698"/>
              <a:gd name="connsiteY63" fmla="*/ 2967037 h 6858000"/>
              <a:gd name="connsiteX64" fmla="*/ 4559330 w 4693698"/>
              <a:gd name="connsiteY64" fmla="*/ 3009900 h 6858000"/>
              <a:gd name="connsiteX65" fmla="*/ 4577806 w 4693698"/>
              <a:gd name="connsiteY65" fmla="*/ 3046412 h 6858000"/>
              <a:gd name="connsiteX66" fmla="*/ 4597961 w 4693698"/>
              <a:gd name="connsiteY66" fmla="*/ 3084512 h 6858000"/>
              <a:gd name="connsiteX67" fmla="*/ 4618116 w 4693698"/>
              <a:gd name="connsiteY67" fmla="*/ 3121025 h 6858000"/>
              <a:gd name="connsiteX68" fmla="*/ 4638271 w 4693698"/>
              <a:gd name="connsiteY68" fmla="*/ 3160712 h 6858000"/>
              <a:gd name="connsiteX69" fmla="*/ 4655067 w 4693698"/>
              <a:gd name="connsiteY69" fmla="*/ 3201987 h 6858000"/>
              <a:gd name="connsiteX70" fmla="*/ 4670184 w 4693698"/>
              <a:gd name="connsiteY70" fmla="*/ 3248025 h 6858000"/>
              <a:gd name="connsiteX71" fmla="*/ 4681941 w 4693698"/>
              <a:gd name="connsiteY71" fmla="*/ 3300412 h 6858000"/>
              <a:gd name="connsiteX72" fmla="*/ 4690339 w 4693698"/>
              <a:gd name="connsiteY72" fmla="*/ 3360737 h 6858000"/>
              <a:gd name="connsiteX73" fmla="*/ 4693698 w 4693698"/>
              <a:gd name="connsiteY73" fmla="*/ 3427412 h 6858000"/>
              <a:gd name="connsiteX74" fmla="*/ 4690339 w 4693698"/>
              <a:gd name="connsiteY74" fmla="*/ 3497262 h 6858000"/>
              <a:gd name="connsiteX75" fmla="*/ 4681941 w 4693698"/>
              <a:gd name="connsiteY75" fmla="*/ 3557587 h 6858000"/>
              <a:gd name="connsiteX76" fmla="*/ 4670184 w 4693698"/>
              <a:gd name="connsiteY76" fmla="*/ 3609975 h 6858000"/>
              <a:gd name="connsiteX77" fmla="*/ 4655067 w 4693698"/>
              <a:gd name="connsiteY77" fmla="*/ 3656012 h 6858000"/>
              <a:gd name="connsiteX78" fmla="*/ 4638271 w 4693698"/>
              <a:gd name="connsiteY78" fmla="*/ 3697287 h 6858000"/>
              <a:gd name="connsiteX79" fmla="*/ 4618116 w 4693698"/>
              <a:gd name="connsiteY79" fmla="*/ 3736975 h 6858000"/>
              <a:gd name="connsiteX80" fmla="*/ 4577806 w 4693698"/>
              <a:gd name="connsiteY80" fmla="*/ 3811587 h 6858000"/>
              <a:gd name="connsiteX81" fmla="*/ 4559330 w 4693698"/>
              <a:gd name="connsiteY81" fmla="*/ 3848100 h 6858000"/>
              <a:gd name="connsiteX82" fmla="*/ 4540854 w 4693698"/>
              <a:gd name="connsiteY82" fmla="*/ 3890962 h 6858000"/>
              <a:gd name="connsiteX83" fmla="*/ 4525739 w 4693698"/>
              <a:gd name="connsiteY83" fmla="*/ 3935412 h 6858000"/>
              <a:gd name="connsiteX84" fmla="*/ 4515661 w 4693698"/>
              <a:gd name="connsiteY84" fmla="*/ 3987800 h 6858000"/>
              <a:gd name="connsiteX85" fmla="*/ 4505583 w 4693698"/>
              <a:gd name="connsiteY85" fmla="*/ 4048125 h 6858000"/>
              <a:gd name="connsiteX86" fmla="*/ 4503903 w 4693698"/>
              <a:gd name="connsiteY86" fmla="*/ 4116387 h 6858000"/>
              <a:gd name="connsiteX87" fmla="*/ 4505583 w 4693698"/>
              <a:gd name="connsiteY87" fmla="*/ 4186237 h 6858000"/>
              <a:gd name="connsiteX88" fmla="*/ 4515661 w 4693698"/>
              <a:gd name="connsiteY88" fmla="*/ 4244975 h 6858000"/>
              <a:gd name="connsiteX89" fmla="*/ 4525739 w 4693698"/>
              <a:gd name="connsiteY89" fmla="*/ 4297362 h 6858000"/>
              <a:gd name="connsiteX90" fmla="*/ 4540854 w 4693698"/>
              <a:gd name="connsiteY90" fmla="*/ 4343400 h 6858000"/>
              <a:gd name="connsiteX91" fmla="*/ 4559330 w 4693698"/>
              <a:gd name="connsiteY91" fmla="*/ 4386262 h 6858000"/>
              <a:gd name="connsiteX92" fmla="*/ 4577806 w 4693698"/>
              <a:gd name="connsiteY92" fmla="*/ 4424362 h 6858000"/>
              <a:gd name="connsiteX93" fmla="*/ 4618116 w 4693698"/>
              <a:gd name="connsiteY93" fmla="*/ 4498975 h 6858000"/>
              <a:gd name="connsiteX94" fmla="*/ 4638271 w 4693698"/>
              <a:gd name="connsiteY94" fmla="*/ 4537075 h 6858000"/>
              <a:gd name="connsiteX95" fmla="*/ 4655067 w 4693698"/>
              <a:gd name="connsiteY95" fmla="*/ 4579937 h 6858000"/>
              <a:gd name="connsiteX96" fmla="*/ 4670184 w 4693698"/>
              <a:gd name="connsiteY96" fmla="*/ 4625975 h 6858000"/>
              <a:gd name="connsiteX97" fmla="*/ 4681941 w 4693698"/>
              <a:gd name="connsiteY97" fmla="*/ 4678362 h 6858000"/>
              <a:gd name="connsiteX98" fmla="*/ 4690339 w 4693698"/>
              <a:gd name="connsiteY98" fmla="*/ 4738687 h 6858000"/>
              <a:gd name="connsiteX99" fmla="*/ 4693698 w 4693698"/>
              <a:gd name="connsiteY99" fmla="*/ 4806950 h 6858000"/>
              <a:gd name="connsiteX100" fmla="*/ 4690339 w 4693698"/>
              <a:gd name="connsiteY100" fmla="*/ 4875212 h 6858000"/>
              <a:gd name="connsiteX101" fmla="*/ 4681941 w 4693698"/>
              <a:gd name="connsiteY101" fmla="*/ 4935537 h 6858000"/>
              <a:gd name="connsiteX102" fmla="*/ 4670184 w 4693698"/>
              <a:gd name="connsiteY102" fmla="*/ 4987925 h 6858000"/>
              <a:gd name="connsiteX103" fmla="*/ 4655067 w 4693698"/>
              <a:gd name="connsiteY103" fmla="*/ 5033962 h 6858000"/>
              <a:gd name="connsiteX104" fmla="*/ 4638271 w 4693698"/>
              <a:gd name="connsiteY104" fmla="*/ 5075237 h 6858000"/>
              <a:gd name="connsiteX105" fmla="*/ 4618116 w 4693698"/>
              <a:gd name="connsiteY105" fmla="*/ 5114925 h 6858000"/>
              <a:gd name="connsiteX106" fmla="*/ 4597961 w 4693698"/>
              <a:gd name="connsiteY106" fmla="*/ 5149850 h 6858000"/>
              <a:gd name="connsiteX107" fmla="*/ 4577806 w 4693698"/>
              <a:gd name="connsiteY107" fmla="*/ 5186362 h 6858000"/>
              <a:gd name="connsiteX108" fmla="*/ 4559330 w 4693698"/>
              <a:gd name="connsiteY108" fmla="*/ 5226050 h 6858000"/>
              <a:gd name="connsiteX109" fmla="*/ 4540854 w 4693698"/>
              <a:gd name="connsiteY109" fmla="*/ 5268912 h 6858000"/>
              <a:gd name="connsiteX110" fmla="*/ 4525739 w 4693698"/>
              <a:gd name="connsiteY110" fmla="*/ 5313362 h 6858000"/>
              <a:gd name="connsiteX111" fmla="*/ 4515661 w 4693698"/>
              <a:gd name="connsiteY111" fmla="*/ 5365750 h 6858000"/>
              <a:gd name="connsiteX112" fmla="*/ 4505583 w 4693698"/>
              <a:gd name="connsiteY112" fmla="*/ 5426075 h 6858000"/>
              <a:gd name="connsiteX113" fmla="*/ 4503903 w 4693698"/>
              <a:gd name="connsiteY113" fmla="*/ 5494337 h 6858000"/>
              <a:gd name="connsiteX114" fmla="*/ 4505583 w 4693698"/>
              <a:gd name="connsiteY114" fmla="*/ 5562600 h 6858000"/>
              <a:gd name="connsiteX115" fmla="*/ 4515661 w 4693698"/>
              <a:gd name="connsiteY115" fmla="*/ 5622925 h 6858000"/>
              <a:gd name="connsiteX116" fmla="*/ 4525739 w 4693698"/>
              <a:gd name="connsiteY116" fmla="*/ 5675312 h 6858000"/>
              <a:gd name="connsiteX117" fmla="*/ 4540854 w 4693698"/>
              <a:gd name="connsiteY117" fmla="*/ 5721350 h 6858000"/>
              <a:gd name="connsiteX118" fmla="*/ 4559330 w 4693698"/>
              <a:gd name="connsiteY118" fmla="*/ 5762625 h 6858000"/>
              <a:gd name="connsiteX119" fmla="*/ 4577806 w 4693698"/>
              <a:gd name="connsiteY119" fmla="*/ 5802312 h 6858000"/>
              <a:gd name="connsiteX120" fmla="*/ 4597961 w 4693698"/>
              <a:gd name="connsiteY120" fmla="*/ 5840412 h 6858000"/>
              <a:gd name="connsiteX121" fmla="*/ 4618116 w 4693698"/>
              <a:gd name="connsiteY121" fmla="*/ 5876925 h 6858000"/>
              <a:gd name="connsiteX122" fmla="*/ 4638271 w 4693698"/>
              <a:gd name="connsiteY122" fmla="*/ 5915025 h 6858000"/>
              <a:gd name="connsiteX123" fmla="*/ 4655067 w 4693698"/>
              <a:gd name="connsiteY123" fmla="*/ 5956300 h 6858000"/>
              <a:gd name="connsiteX124" fmla="*/ 4670184 w 4693698"/>
              <a:gd name="connsiteY124" fmla="*/ 6003925 h 6858000"/>
              <a:gd name="connsiteX125" fmla="*/ 4681941 w 4693698"/>
              <a:gd name="connsiteY125" fmla="*/ 6056312 h 6858000"/>
              <a:gd name="connsiteX126" fmla="*/ 4690339 w 4693698"/>
              <a:gd name="connsiteY126" fmla="*/ 6113462 h 6858000"/>
              <a:gd name="connsiteX127" fmla="*/ 4693698 w 4693698"/>
              <a:gd name="connsiteY127" fmla="*/ 6183312 h 6858000"/>
              <a:gd name="connsiteX128" fmla="*/ 4690339 w 4693698"/>
              <a:gd name="connsiteY128" fmla="*/ 6251575 h 6858000"/>
              <a:gd name="connsiteX129" fmla="*/ 4681941 w 4693698"/>
              <a:gd name="connsiteY129" fmla="*/ 6311900 h 6858000"/>
              <a:gd name="connsiteX130" fmla="*/ 4670184 w 4693698"/>
              <a:gd name="connsiteY130" fmla="*/ 6361112 h 6858000"/>
              <a:gd name="connsiteX131" fmla="*/ 4655067 w 4693698"/>
              <a:gd name="connsiteY131" fmla="*/ 6407150 h 6858000"/>
              <a:gd name="connsiteX132" fmla="*/ 4638271 w 4693698"/>
              <a:gd name="connsiteY132" fmla="*/ 6448425 h 6858000"/>
              <a:gd name="connsiteX133" fmla="*/ 4619796 w 4693698"/>
              <a:gd name="connsiteY133" fmla="*/ 6488112 h 6858000"/>
              <a:gd name="connsiteX134" fmla="*/ 4601320 w 4693698"/>
              <a:gd name="connsiteY134" fmla="*/ 6523037 h 6858000"/>
              <a:gd name="connsiteX135" fmla="*/ 4581165 w 4693698"/>
              <a:gd name="connsiteY135" fmla="*/ 6561137 h 6858000"/>
              <a:gd name="connsiteX136" fmla="*/ 4561010 w 4693698"/>
              <a:gd name="connsiteY136" fmla="*/ 6597650 h 6858000"/>
              <a:gd name="connsiteX137" fmla="*/ 4544214 w 4693698"/>
              <a:gd name="connsiteY137" fmla="*/ 6640512 h 6858000"/>
              <a:gd name="connsiteX138" fmla="*/ 4527418 w 4693698"/>
              <a:gd name="connsiteY138" fmla="*/ 6683375 h 6858000"/>
              <a:gd name="connsiteX139" fmla="*/ 4517340 w 4693698"/>
              <a:gd name="connsiteY139" fmla="*/ 6735762 h 6858000"/>
              <a:gd name="connsiteX140" fmla="*/ 4508943 w 4693698"/>
              <a:gd name="connsiteY140" fmla="*/ 6791325 h 6858000"/>
              <a:gd name="connsiteX141" fmla="*/ 4503903 w 4693698"/>
              <a:gd name="connsiteY141" fmla="*/ 6858000 h 6858000"/>
              <a:gd name="connsiteX142" fmla="*/ 1582057 w 4693698"/>
              <a:gd name="connsiteY142" fmla="*/ 6858000 h 6858000"/>
              <a:gd name="connsiteX143" fmla="*/ 420914 w 4693698"/>
              <a:gd name="connsiteY143" fmla="*/ 6858000 h 6858000"/>
              <a:gd name="connsiteX144" fmla="*/ 0 w 4693698"/>
              <a:gd name="connsiteY14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4693698" h="6858000">
                <a:moveTo>
                  <a:pt x="0" y="0"/>
                </a:moveTo>
                <a:lnTo>
                  <a:pt x="420914" y="0"/>
                </a:lnTo>
                <a:lnTo>
                  <a:pt x="1582057" y="0"/>
                </a:lnTo>
                <a:lnTo>
                  <a:pt x="4503903" y="0"/>
                </a:lnTo>
                <a:lnTo>
                  <a:pt x="4508943" y="66675"/>
                </a:lnTo>
                <a:lnTo>
                  <a:pt x="4517340" y="122237"/>
                </a:lnTo>
                <a:lnTo>
                  <a:pt x="4527418" y="174625"/>
                </a:lnTo>
                <a:lnTo>
                  <a:pt x="4544214" y="217487"/>
                </a:lnTo>
                <a:lnTo>
                  <a:pt x="4561010" y="260350"/>
                </a:lnTo>
                <a:lnTo>
                  <a:pt x="4581165" y="296862"/>
                </a:lnTo>
                <a:lnTo>
                  <a:pt x="4601320" y="334962"/>
                </a:lnTo>
                <a:lnTo>
                  <a:pt x="4619796" y="369887"/>
                </a:lnTo>
                <a:lnTo>
                  <a:pt x="4638271" y="409575"/>
                </a:lnTo>
                <a:lnTo>
                  <a:pt x="4655067" y="450850"/>
                </a:lnTo>
                <a:lnTo>
                  <a:pt x="4670184" y="496887"/>
                </a:lnTo>
                <a:lnTo>
                  <a:pt x="4681941" y="546100"/>
                </a:lnTo>
                <a:lnTo>
                  <a:pt x="4690339" y="606425"/>
                </a:lnTo>
                <a:lnTo>
                  <a:pt x="4693698" y="673100"/>
                </a:lnTo>
                <a:lnTo>
                  <a:pt x="4690339" y="744537"/>
                </a:lnTo>
                <a:lnTo>
                  <a:pt x="4681941" y="801687"/>
                </a:lnTo>
                <a:lnTo>
                  <a:pt x="4670184" y="854075"/>
                </a:lnTo>
                <a:lnTo>
                  <a:pt x="4655067" y="901700"/>
                </a:lnTo>
                <a:lnTo>
                  <a:pt x="4638271" y="942975"/>
                </a:lnTo>
                <a:lnTo>
                  <a:pt x="4618116" y="981075"/>
                </a:lnTo>
                <a:lnTo>
                  <a:pt x="4597961" y="1017587"/>
                </a:lnTo>
                <a:lnTo>
                  <a:pt x="4577806" y="1055687"/>
                </a:lnTo>
                <a:lnTo>
                  <a:pt x="4559330" y="1095375"/>
                </a:lnTo>
                <a:lnTo>
                  <a:pt x="4540854" y="1136650"/>
                </a:lnTo>
                <a:lnTo>
                  <a:pt x="4525739" y="1182687"/>
                </a:lnTo>
                <a:lnTo>
                  <a:pt x="4515661" y="1235075"/>
                </a:lnTo>
                <a:lnTo>
                  <a:pt x="4505583" y="1295400"/>
                </a:lnTo>
                <a:lnTo>
                  <a:pt x="4503903" y="1363662"/>
                </a:lnTo>
                <a:lnTo>
                  <a:pt x="4505583" y="1431925"/>
                </a:lnTo>
                <a:lnTo>
                  <a:pt x="4515661" y="1492250"/>
                </a:lnTo>
                <a:lnTo>
                  <a:pt x="4525739" y="1544637"/>
                </a:lnTo>
                <a:lnTo>
                  <a:pt x="4540854" y="1589087"/>
                </a:lnTo>
                <a:lnTo>
                  <a:pt x="4559330" y="1631950"/>
                </a:lnTo>
                <a:lnTo>
                  <a:pt x="4577806" y="1671637"/>
                </a:lnTo>
                <a:lnTo>
                  <a:pt x="4597961" y="1708150"/>
                </a:lnTo>
                <a:lnTo>
                  <a:pt x="4618116" y="1743075"/>
                </a:lnTo>
                <a:lnTo>
                  <a:pt x="4638271" y="1782762"/>
                </a:lnTo>
                <a:lnTo>
                  <a:pt x="4655067" y="1824037"/>
                </a:lnTo>
                <a:lnTo>
                  <a:pt x="4670184" y="1870075"/>
                </a:lnTo>
                <a:lnTo>
                  <a:pt x="4681941" y="1922462"/>
                </a:lnTo>
                <a:lnTo>
                  <a:pt x="4690339" y="1982787"/>
                </a:lnTo>
                <a:lnTo>
                  <a:pt x="4693698" y="2051050"/>
                </a:lnTo>
                <a:lnTo>
                  <a:pt x="4690339" y="2119312"/>
                </a:lnTo>
                <a:lnTo>
                  <a:pt x="4681941" y="2179637"/>
                </a:lnTo>
                <a:lnTo>
                  <a:pt x="4670184" y="2232025"/>
                </a:lnTo>
                <a:lnTo>
                  <a:pt x="4655067" y="2278062"/>
                </a:lnTo>
                <a:lnTo>
                  <a:pt x="4638271" y="2319337"/>
                </a:lnTo>
                <a:lnTo>
                  <a:pt x="4618116" y="2359025"/>
                </a:lnTo>
                <a:lnTo>
                  <a:pt x="4597961" y="2395537"/>
                </a:lnTo>
                <a:lnTo>
                  <a:pt x="4577806" y="2433637"/>
                </a:lnTo>
                <a:lnTo>
                  <a:pt x="4559330" y="2471737"/>
                </a:lnTo>
                <a:lnTo>
                  <a:pt x="4540854" y="2513012"/>
                </a:lnTo>
                <a:lnTo>
                  <a:pt x="4525739" y="2560637"/>
                </a:lnTo>
                <a:lnTo>
                  <a:pt x="4515661" y="2613025"/>
                </a:lnTo>
                <a:lnTo>
                  <a:pt x="4505583" y="2671762"/>
                </a:lnTo>
                <a:lnTo>
                  <a:pt x="4503903" y="2741612"/>
                </a:lnTo>
                <a:lnTo>
                  <a:pt x="4505583" y="2809875"/>
                </a:lnTo>
                <a:lnTo>
                  <a:pt x="4515661" y="2868612"/>
                </a:lnTo>
                <a:lnTo>
                  <a:pt x="4525739" y="2922587"/>
                </a:lnTo>
                <a:lnTo>
                  <a:pt x="4540854" y="2967037"/>
                </a:lnTo>
                <a:lnTo>
                  <a:pt x="4559330" y="3009900"/>
                </a:lnTo>
                <a:lnTo>
                  <a:pt x="4577806" y="3046412"/>
                </a:lnTo>
                <a:lnTo>
                  <a:pt x="4597961" y="3084512"/>
                </a:lnTo>
                <a:lnTo>
                  <a:pt x="4618116" y="3121025"/>
                </a:lnTo>
                <a:lnTo>
                  <a:pt x="4638271" y="3160712"/>
                </a:lnTo>
                <a:lnTo>
                  <a:pt x="4655067" y="3201987"/>
                </a:lnTo>
                <a:lnTo>
                  <a:pt x="4670184" y="3248025"/>
                </a:lnTo>
                <a:lnTo>
                  <a:pt x="4681941" y="3300412"/>
                </a:lnTo>
                <a:lnTo>
                  <a:pt x="4690339" y="3360737"/>
                </a:lnTo>
                <a:lnTo>
                  <a:pt x="4693698" y="3427412"/>
                </a:lnTo>
                <a:lnTo>
                  <a:pt x="4690339" y="3497262"/>
                </a:lnTo>
                <a:lnTo>
                  <a:pt x="4681941" y="3557587"/>
                </a:lnTo>
                <a:lnTo>
                  <a:pt x="4670184" y="3609975"/>
                </a:lnTo>
                <a:lnTo>
                  <a:pt x="4655067" y="3656012"/>
                </a:lnTo>
                <a:lnTo>
                  <a:pt x="4638271" y="3697287"/>
                </a:lnTo>
                <a:lnTo>
                  <a:pt x="4618116" y="3736975"/>
                </a:lnTo>
                <a:lnTo>
                  <a:pt x="4577806" y="3811587"/>
                </a:lnTo>
                <a:lnTo>
                  <a:pt x="4559330" y="3848100"/>
                </a:lnTo>
                <a:lnTo>
                  <a:pt x="4540854" y="3890962"/>
                </a:lnTo>
                <a:lnTo>
                  <a:pt x="4525739" y="3935412"/>
                </a:lnTo>
                <a:lnTo>
                  <a:pt x="4515661" y="3987800"/>
                </a:lnTo>
                <a:lnTo>
                  <a:pt x="4505583" y="4048125"/>
                </a:lnTo>
                <a:lnTo>
                  <a:pt x="4503903" y="4116387"/>
                </a:lnTo>
                <a:lnTo>
                  <a:pt x="4505583" y="4186237"/>
                </a:lnTo>
                <a:lnTo>
                  <a:pt x="4515661" y="4244975"/>
                </a:lnTo>
                <a:lnTo>
                  <a:pt x="4525739" y="4297362"/>
                </a:lnTo>
                <a:lnTo>
                  <a:pt x="4540854" y="4343400"/>
                </a:lnTo>
                <a:lnTo>
                  <a:pt x="4559330" y="4386262"/>
                </a:lnTo>
                <a:lnTo>
                  <a:pt x="4577806" y="4424362"/>
                </a:lnTo>
                <a:lnTo>
                  <a:pt x="4618116" y="4498975"/>
                </a:lnTo>
                <a:lnTo>
                  <a:pt x="4638271" y="4537075"/>
                </a:lnTo>
                <a:lnTo>
                  <a:pt x="4655067" y="4579937"/>
                </a:lnTo>
                <a:lnTo>
                  <a:pt x="4670184" y="4625975"/>
                </a:lnTo>
                <a:lnTo>
                  <a:pt x="4681941" y="4678362"/>
                </a:lnTo>
                <a:lnTo>
                  <a:pt x="4690339" y="4738687"/>
                </a:lnTo>
                <a:lnTo>
                  <a:pt x="4693698" y="4806950"/>
                </a:lnTo>
                <a:lnTo>
                  <a:pt x="4690339" y="4875212"/>
                </a:lnTo>
                <a:lnTo>
                  <a:pt x="4681941" y="4935537"/>
                </a:lnTo>
                <a:lnTo>
                  <a:pt x="4670184" y="4987925"/>
                </a:lnTo>
                <a:lnTo>
                  <a:pt x="4655067" y="5033962"/>
                </a:lnTo>
                <a:lnTo>
                  <a:pt x="4638271" y="5075237"/>
                </a:lnTo>
                <a:lnTo>
                  <a:pt x="4618116" y="5114925"/>
                </a:lnTo>
                <a:lnTo>
                  <a:pt x="4597961" y="5149850"/>
                </a:lnTo>
                <a:lnTo>
                  <a:pt x="4577806" y="5186362"/>
                </a:lnTo>
                <a:lnTo>
                  <a:pt x="4559330" y="5226050"/>
                </a:lnTo>
                <a:lnTo>
                  <a:pt x="4540854" y="5268912"/>
                </a:lnTo>
                <a:lnTo>
                  <a:pt x="4525739" y="5313362"/>
                </a:lnTo>
                <a:lnTo>
                  <a:pt x="4515661" y="5365750"/>
                </a:lnTo>
                <a:lnTo>
                  <a:pt x="4505583" y="5426075"/>
                </a:lnTo>
                <a:lnTo>
                  <a:pt x="4503903" y="5494337"/>
                </a:lnTo>
                <a:lnTo>
                  <a:pt x="4505583" y="5562600"/>
                </a:lnTo>
                <a:lnTo>
                  <a:pt x="4515661" y="5622925"/>
                </a:lnTo>
                <a:lnTo>
                  <a:pt x="4525739" y="5675312"/>
                </a:lnTo>
                <a:lnTo>
                  <a:pt x="4540854" y="5721350"/>
                </a:lnTo>
                <a:lnTo>
                  <a:pt x="4559330" y="5762625"/>
                </a:lnTo>
                <a:lnTo>
                  <a:pt x="4577806" y="5802312"/>
                </a:lnTo>
                <a:lnTo>
                  <a:pt x="4597961" y="5840412"/>
                </a:lnTo>
                <a:lnTo>
                  <a:pt x="4618116" y="5876925"/>
                </a:lnTo>
                <a:lnTo>
                  <a:pt x="4638271" y="5915025"/>
                </a:lnTo>
                <a:lnTo>
                  <a:pt x="4655067" y="5956300"/>
                </a:lnTo>
                <a:lnTo>
                  <a:pt x="4670184" y="6003925"/>
                </a:lnTo>
                <a:lnTo>
                  <a:pt x="4681941" y="6056312"/>
                </a:lnTo>
                <a:lnTo>
                  <a:pt x="4690339" y="6113462"/>
                </a:lnTo>
                <a:lnTo>
                  <a:pt x="4693698" y="6183312"/>
                </a:lnTo>
                <a:lnTo>
                  <a:pt x="4690339" y="6251575"/>
                </a:lnTo>
                <a:lnTo>
                  <a:pt x="4681941" y="6311900"/>
                </a:lnTo>
                <a:lnTo>
                  <a:pt x="4670184" y="6361112"/>
                </a:lnTo>
                <a:lnTo>
                  <a:pt x="4655067" y="6407150"/>
                </a:lnTo>
                <a:lnTo>
                  <a:pt x="4638271" y="6448425"/>
                </a:lnTo>
                <a:lnTo>
                  <a:pt x="4619796" y="6488112"/>
                </a:lnTo>
                <a:lnTo>
                  <a:pt x="4601320" y="6523037"/>
                </a:lnTo>
                <a:lnTo>
                  <a:pt x="4581165" y="6561137"/>
                </a:lnTo>
                <a:lnTo>
                  <a:pt x="4561010" y="6597650"/>
                </a:lnTo>
                <a:lnTo>
                  <a:pt x="4544214" y="6640512"/>
                </a:lnTo>
                <a:lnTo>
                  <a:pt x="4527418" y="6683375"/>
                </a:lnTo>
                <a:lnTo>
                  <a:pt x="4517340" y="6735762"/>
                </a:lnTo>
                <a:lnTo>
                  <a:pt x="4508943" y="6791325"/>
                </a:lnTo>
                <a:lnTo>
                  <a:pt x="4503903" y="6858000"/>
                </a:lnTo>
                <a:lnTo>
                  <a:pt x="1582057" y="6858000"/>
                </a:lnTo>
                <a:lnTo>
                  <a:pt x="4209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B9FAFB2-BEB5-4848-8018-BCAD99E2E1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838076" cy="6858000"/>
          </a:xfrm>
          <a:custGeom>
            <a:avLst/>
            <a:gdLst>
              <a:gd name="connsiteX0" fmla="*/ 4838076 w 4838076"/>
              <a:gd name="connsiteY0" fmla="*/ 0 h 6858000"/>
              <a:gd name="connsiteX1" fmla="*/ 4417162 w 4838076"/>
              <a:gd name="connsiteY1" fmla="*/ 0 h 6858000"/>
              <a:gd name="connsiteX2" fmla="*/ 3459219 w 4838076"/>
              <a:gd name="connsiteY2" fmla="*/ 0 h 6858000"/>
              <a:gd name="connsiteX3" fmla="*/ 334174 w 4838076"/>
              <a:gd name="connsiteY3" fmla="*/ 0 h 6858000"/>
              <a:gd name="connsiteX4" fmla="*/ 334173 w 4838076"/>
              <a:gd name="connsiteY4" fmla="*/ 0 h 6858000"/>
              <a:gd name="connsiteX5" fmla="*/ 189795 w 4838076"/>
              <a:gd name="connsiteY5" fmla="*/ 0 h 6858000"/>
              <a:gd name="connsiteX6" fmla="*/ 184756 w 4838076"/>
              <a:gd name="connsiteY6" fmla="*/ 66675 h 6858000"/>
              <a:gd name="connsiteX7" fmla="*/ 176358 w 4838076"/>
              <a:gd name="connsiteY7" fmla="*/ 122237 h 6858000"/>
              <a:gd name="connsiteX8" fmla="*/ 166281 w 4838076"/>
              <a:gd name="connsiteY8" fmla="*/ 174625 h 6858000"/>
              <a:gd name="connsiteX9" fmla="*/ 149485 w 4838076"/>
              <a:gd name="connsiteY9" fmla="*/ 217487 h 6858000"/>
              <a:gd name="connsiteX10" fmla="*/ 132689 w 4838076"/>
              <a:gd name="connsiteY10" fmla="*/ 260350 h 6858000"/>
              <a:gd name="connsiteX11" fmla="*/ 112534 w 4838076"/>
              <a:gd name="connsiteY11" fmla="*/ 296862 h 6858000"/>
              <a:gd name="connsiteX12" fmla="*/ 92379 w 4838076"/>
              <a:gd name="connsiteY12" fmla="*/ 334962 h 6858000"/>
              <a:gd name="connsiteX13" fmla="*/ 73903 w 4838076"/>
              <a:gd name="connsiteY13" fmla="*/ 369887 h 6858000"/>
              <a:gd name="connsiteX14" fmla="*/ 55427 w 4838076"/>
              <a:gd name="connsiteY14" fmla="*/ 409575 h 6858000"/>
              <a:gd name="connsiteX15" fmla="*/ 38632 w 4838076"/>
              <a:gd name="connsiteY15" fmla="*/ 450850 h 6858000"/>
              <a:gd name="connsiteX16" fmla="*/ 23515 w 4838076"/>
              <a:gd name="connsiteY16" fmla="*/ 496887 h 6858000"/>
              <a:gd name="connsiteX17" fmla="*/ 11758 w 4838076"/>
              <a:gd name="connsiteY17" fmla="*/ 546100 h 6858000"/>
              <a:gd name="connsiteX18" fmla="*/ 3359 w 4838076"/>
              <a:gd name="connsiteY18" fmla="*/ 606425 h 6858000"/>
              <a:gd name="connsiteX19" fmla="*/ 0 w 4838076"/>
              <a:gd name="connsiteY19" fmla="*/ 673100 h 6858000"/>
              <a:gd name="connsiteX20" fmla="*/ 3359 w 4838076"/>
              <a:gd name="connsiteY20" fmla="*/ 744537 h 6858000"/>
              <a:gd name="connsiteX21" fmla="*/ 11758 w 4838076"/>
              <a:gd name="connsiteY21" fmla="*/ 801687 h 6858000"/>
              <a:gd name="connsiteX22" fmla="*/ 23515 w 4838076"/>
              <a:gd name="connsiteY22" fmla="*/ 854075 h 6858000"/>
              <a:gd name="connsiteX23" fmla="*/ 38632 w 4838076"/>
              <a:gd name="connsiteY23" fmla="*/ 901700 h 6858000"/>
              <a:gd name="connsiteX24" fmla="*/ 55427 w 4838076"/>
              <a:gd name="connsiteY24" fmla="*/ 942975 h 6858000"/>
              <a:gd name="connsiteX25" fmla="*/ 75583 w 4838076"/>
              <a:gd name="connsiteY25" fmla="*/ 981075 h 6858000"/>
              <a:gd name="connsiteX26" fmla="*/ 95738 w 4838076"/>
              <a:gd name="connsiteY26" fmla="*/ 1017587 h 6858000"/>
              <a:gd name="connsiteX27" fmla="*/ 115893 w 4838076"/>
              <a:gd name="connsiteY27" fmla="*/ 1055687 h 6858000"/>
              <a:gd name="connsiteX28" fmla="*/ 134368 w 4838076"/>
              <a:gd name="connsiteY28" fmla="*/ 1095375 h 6858000"/>
              <a:gd name="connsiteX29" fmla="*/ 152844 w 4838076"/>
              <a:gd name="connsiteY29" fmla="*/ 1136650 h 6858000"/>
              <a:gd name="connsiteX30" fmla="*/ 167960 w 4838076"/>
              <a:gd name="connsiteY30" fmla="*/ 1182687 h 6858000"/>
              <a:gd name="connsiteX31" fmla="*/ 178038 w 4838076"/>
              <a:gd name="connsiteY31" fmla="*/ 1235075 h 6858000"/>
              <a:gd name="connsiteX32" fmla="*/ 188115 w 4838076"/>
              <a:gd name="connsiteY32" fmla="*/ 1295400 h 6858000"/>
              <a:gd name="connsiteX33" fmla="*/ 189795 w 4838076"/>
              <a:gd name="connsiteY33" fmla="*/ 1363662 h 6858000"/>
              <a:gd name="connsiteX34" fmla="*/ 188115 w 4838076"/>
              <a:gd name="connsiteY34" fmla="*/ 1431925 h 6858000"/>
              <a:gd name="connsiteX35" fmla="*/ 178038 w 4838076"/>
              <a:gd name="connsiteY35" fmla="*/ 1492250 h 6858000"/>
              <a:gd name="connsiteX36" fmla="*/ 167960 w 4838076"/>
              <a:gd name="connsiteY36" fmla="*/ 1544637 h 6858000"/>
              <a:gd name="connsiteX37" fmla="*/ 152844 w 4838076"/>
              <a:gd name="connsiteY37" fmla="*/ 1589087 h 6858000"/>
              <a:gd name="connsiteX38" fmla="*/ 134368 w 4838076"/>
              <a:gd name="connsiteY38" fmla="*/ 1631950 h 6858000"/>
              <a:gd name="connsiteX39" fmla="*/ 115893 w 4838076"/>
              <a:gd name="connsiteY39" fmla="*/ 1671637 h 6858000"/>
              <a:gd name="connsiteX40" fmla="*/ 95738 w 4838076"/>
              <a:gd name="connsiteY40" fmla="*/ 1708150 h 6858000"/>
              <a:gd name="connsiteX41" fmla="*/ 75583 w 4838076"/>
              <a:gd name="connsiteY41" fmla="*/ 1743075 h 6858000"/>
              <a:gd name="connsiteX42" fmla="*/ 55427 w 4838076"/>
              <a:gd name="connsiteY42" fmla="*/ 1782762 h 6858000"/>
              <a:gd name="connsiteX43" fmla="*/ 38632 w 4838076"/>
              <a:gd name="connsiteY43" fmla="*/ 1824037 h 6858000"/>
              <a:gd name="connsiteX44" fmla="*/ 23515 w 4838076"/>
              <a:gd name="connsiteY44" fmla="*/ 1870075 h 6858000"/>
              <a:gd name="connsiteX45" fmla="*/ 11758 w 4838076"/>
              <a:gd name="connsiteY45" fmla="*/ 1922462 h 6858000"/>
              <a:gd name="connsiteX46" fmla="*/ 3359 w 4838076"/>
              <a:gd name="connsiteY46" fmla="*/ 1982787 h 6858000"/>
              <a:gd name="connsiteX47" fmla="*/ 0 w 4838076"/>
              <a:gd name="connsiteY47" fmla="*/ 2051050 h 6858000"/>
              <a:gd name="connsiteX48" fmla="*/ 3359 w 4838076"/>
              <a:gd name="connsiteY48" fmla="*/ 2119312 h 6858000"/>
              <a:gd name="connsiteX49" fmla="*/ 11758 w 4838076"/>
              <a:gd name="connsiteY49" fmla="*/ 2179637 h 6858000"/>
              <a:gd name="connsiteX50" fmla="*/ 23515 w 4838076"/>
              <a:gd name="connsiteY50" fmla="*/ 2232025 h 6858000"/>
              <a:gd name="connsiteX51" fmla="*/ 38632 w 4838076"/>
              <a:gd name="connsiteY51" fmla="*/ 2278062 h 6858000"/>
              <a:gd name="connsiteX52" fmla="*/ 55427 w 4838076"/>
              <a:gd name="connsiteY52" fmla="*/ 2319337 h 6858000"/>
              <a:gd name="connsiteX53" fmla="*/ 75583 w 4838076"/>
              <a:gd name="connsiteY53" fmla="*/ 2359025 h 6858000"/>
              <a:gd name="connsiteX54" fmla="*/ 95738 w 4838076"/>
              <a:gd name="connsiteY54" fmla="*/ 2395537 h 6858000"/>
              <a:gd name="connsiteX55" fmla="*/ 115893 w 4838076"/>
              <a:gd name="connsiteY55" fmla="*/ 2433637 h 6858000"/>
              <a:gd name="connsiteX56" fmla="*/ 134368 w 4838076"/>
              <a:gd name="connsiteY56" fmla="*/ 2471737 h 6858000"/>
              <a:gd name="connsiteX57" fmla="*/ 152844 w 4838076"/>
              <a:gd name="connsiteY57" fmla="*/ 2513012 h 6858000"/>
              <a:gd name="connsiteX58" fmla="*/ 167960 w 4838076"/>
              <a:gd name="connsiteY58" fmla="*/ 2560637 h 6858000"/>
              <a:gd name="connsiteX59" fmla="*/ 178038 w 4838076"/>
              <a:gd name="connsiteY59" fmla="*/ 2613025 h 6858000"/>
              <a:gd name="connsiteX60" fmla="*/ 188115 w 4838076"/>
              <a:gd name="connsiteY60" fmla="*/ 2671762 h 6858000"/>
              <a:gd name="connsiteX61" fmla="*/ 189795 w 4838076"/>
              <a:gd name="connsiteY61" fmla="*/ 2741612 h 6858000"/>
              <a:gd name="connsiteX62" fmla="*/ 188115 w 4838076"/>
              <a:gd name="connsiteY62" fmla="*/ 2809875 h 6858000"/>
              <a:gd name="connsiteX63" fmla="*/ 178038 w 4838076"/>
              <a:gd name="connsiteY63" fmla="*/ 2868612 h 6858000"/>
              <a:gd name="connsiteX64" fmla="*/ 167960 w 4838076"/>
              <a:gd name="connsiteY64" fmla="*/ 2922587 h 6858000"/>
              <a:gd name="connsiteX65" fmla="*/ 152844 w 4838076"/>
              <a:gd name="connsiteY65" fmla="*/ 2967037 h 6858000"/>
              <a:gd name="connsiteX66" fmla="*/ 134368 w 4838076"/>
              <a:gd name="connsiteY66" fmla="*/ 3009900 h 6858000"/>
              <a:gd name="connsiteX67" fmla="*/ 115893 w 4838076"/>
              <a:gd name="connsiteY67" fmla="*/ 3046412 h 6858000"/>
              <a:gd name="connsiteX68" fmla="*/ 95738 w 4838076"/>
              <a:gd name="connsiteY68" fmla="*/ 3084512 h 6858000"/>
              <a:gd name="connsiteX69" fmla="*/ 75583 w 4838076"/>
              <a:gd name="connsiteY69" fmla="*/ 3121025 h 6858000"/>
              <a:gd name="connsiteX70" fmla="*/ 55427 w 4838076"/>
              <a:gd name="connsiteY70" fmla="*/ 3160712 h 6858000"/>
              <a:gd name="connsiteX71" fmla="*/ 38632 w 4838076"/>
              <a:gd name="connsiteY71" fmla="*/ 3201987 h 6858000"/>
              <a:gd name="connsiteX72" fmla="*/ 23515 w 4838076"/>
              <a:gd name="connsiteY72" fmla="*/ 3248025 h 6858000"/>
              <a:gd name="connsiteX73" fmla="*/ 11758 w 4838076"/>
              <a:gd name="connsiteY73" fmla="*/ 3300412 h 6858000"/>
              <a:gd name="connsiteX74" fmla="*/ 3359 w 4838076"/>
              <a:gd name="connsiteY74" fmla="*/ 3360737 h 6858000"/>
              <a:gd name="connsiteX75" fmla="*/ 0 w 4838076"/>
              <a:gd name="connsiteY75" fmla="*/ 3427412 h 6858000"/>
              <a:gd name="connsiteX76" fmla="*/ 3359 w 4838076"/>
              <a:gd name="connsiteY76" fmla="*/ 3497262 h 6858000"/>
              <a:gd name="connsiteX77" fmla="*/ 11758 w 4838076"/>
              <a:gd name="connsiteY77" fmla="*/ 3557587 h 6858000"/>
              <a:gd name="connsiteX78" fmla="*/ 23515 w 4838076"/>
              <a:gd name="connsiteY78" fmla="*/ 3609975 h 6858000"/>
              <a:gd name="connsiteX79" fmla="*/ 38632 w 4838076"/>
              <a:gd name="connsiteY79" fmla="*/ 3656012 h 6858000"/>
              <a:gd name="connsiteX80" fmla="*/ 55427 w 4838076"/>
              <a:gd name="connsiteY80" fmla="*/ 3697287 h 6858000"/>
              <a:gd name="connsiteX81" fmla="*/ 75583 w 4838076"/>
              <a:gd name="connsiteY81" fmla="*/ 3736975 h 6858000"/>
              <a:gd name="connsiteX82" fmla="*/ 115893 w 4838076"/>
              <a:gd name="connsiteY82" fmla="*/ 3811587 h 6858000"/>
              <a:gd name="connsiteX83" fmla="*/ 134368 w 4838076"/>
              <a:gd name="connsiteY83" fmla="*/ 3848100 h 6858000"/>
              <a:gd name="connsiteX84" fmla="*/ 152844 w 4838076"/>
              <a:gd name="connsiteY84" fmla="*/ 3890962 h 6858000"/>
              <a:gd name="connsiteX85" fmla="*/ 167960 w 4838076"/>
              <a:gd name="connsiteY85" fmla="*/ 3935412 h 6858000"/>
              <a:gd name="connsiteX86" fmla="*/ 178038 w 4838076"/>
              <a:gd name="connsiteY86" fmla="*/ 3987800 h 6858000"/>
              <a:gd name="connsiteX87" fmla="*/ 188115 w 4838076"/>
              <a:gd name="connsiteY87" fmla="*/ 4048125 h 6858000"/>
              <a:gd name="connsiteX88" fmla="*/ 189795 w 4838076"/>
              <a:gd name="connsiteY88" fmla="*/ 4116387 h 6858000"/>
              <a:gd name="connsiteX89" fmla="*/ 188115 w 4838076"/>
              <a:gd name="connsiteY89" fmla="*/ 4186237 h 6858000"/>
              <a:gd name="connsiteX90" fmla="*/ 178038 w 4838076"/>
              <a:gd name="connsiteY90" fmla="*/ 4244975 h 6858000"/>
              <a:gd name="connsiteX91" fmla="*/ 167960 w 4838076"/>
              <a:gd name="connsiteY91" fmla="*/ 4297362 h 6858000"/>
              <a:gd name="connsiteX92" fmla="*/ 152844 w 4838076"/>
              <a:gd name="connsiteY92" fmla="*/ 4343400 h 6858000"/>
              <a:gd name="connsiteX93" fmla="*/ 134368 w 4838076"/>
              <a:gd name="connsiteY93" fmla="*/ 4386262 h 6858000"/>
              <a:gd name="connsiteX94" fmla="*/ 115893 w 4838076"/>
              <a:gd name="connsiteY94" fmla="*/ 4424362 h 6858000"/>
              <a:gd name="connsiteX95" fmla="*/ 75583 w 4838076"/>
              <a:gd name="connsiteY95" fmla="*/ 4498975 h 6858000"/>
              <a:gd name="connsiteX96" fmla="*/ 55427 w 4838076"/>
              <a:gd name="connsiteY96" fmla="*/ 4537075 h 6858000"/>
              <a:gd name="connsiteX97" fmla="*/ 38632 w 4838076"/>
              <a:gd name="connsiteY97" fmla="*/ 4579937 h 6858000"/>
              <a:gd name="connsiteX98" fmla="*/ 23515 w 4838076"/>
              <a:gd name="connsiteY98" fmla="*/ 4625975 h 6858000"/>
              <a:gd name="connsiteX99" fmla="*/ 11758 w 4838076"/>
              <a:gd name="connsiteY99" fmla="*/ 4678362 h 6858000"/>
              <a:gd name="connsiteX100" fmla="*/ 3359 w 4838076"/>
              <a:gd name="connsiteY100" fmla="*/ 4738687 h 6858000"/>
              <a:gd name="connsiteX101" fmla="*/ 0 w 4838076"/>
              <a:gd name="connsiteY101" fmla="*/ 4806950 h 6858000"/>
              <a:gd name="connsiteX102" fmla="*/ 3359 w 4838076"/>
              <a:gd name="connsiteY102" fmla="*/ 4875212 h 6858000"/>
              <a:gd name="connsiteX103" fmla="*/ 11758 w 4838076"/>
              <a:gd name="connsiteY103" fmla="*/ 4935537 h 6858000"/>
              <a:gd name="connsiteX104" fmla="*/ 23515 w 4838076"/>
              <a:gd name="connsiteY104" fmla="*/ 4987925 h 6858000"/>
              <a:gd name="connsiteX105" fmla="*/ 38632 w 4838076"/>
              <a:gd name="connsiteY105" fmla="*/ 5033962 h 6858000"/>
              <a:gd name="connsiteX106" fmla="*/ 55427 w 4838076"/>
              <a:gd name="connsiteY106" fmla="*/ 5075237 h 6858000"/>
              <a:gd name="connsiteX107" fmla="*/ 75583 w 4838076"/>
              <a:gd name="connsiteY107" fmla="*/ 5114925 h 6858000"/>
              <a:gd name="connsiteX108" fmla="*/ 95738 w 4838076"/>
              <a:gd name="connsiteY108" fmla="*/ 5149850 h 6858000"/>
              <a:gd name="connsiteX109" fmla="*/ 115893 w 4838076"/>
              <a:gd name="connsiteY109" fmla="*/ 5186362 h 6858000"/>
              <a:gd name="connsiteX110" fmla="*/ 134368 w 4838076"/>
              <a:gd name="connsiteY110" fmla="*/ 5226050 h 6858000"/>
              <a:gd name="connsiteX111" fmla="*/ 152844 w 4838076"/>
              <a:gd name="connsiteY111" fmla="*/ 5268912 h 6858000"/>
              <a:gd name="connsiteX112" fmla="*/ 167960 w 4838076"/>
              <a:gd name="connsiteY112" fmla="*/ 5313362 h 6858000"/>
              <a:gd name="connsiteX113" fmla="*/ 178038 w 4838076"/>
              <a:gd name="connsiteY113" fmla="*/ 5365750 h 6858000"/>
              <a:gd name="connsiteX114" fmla="*/ 188115 w 4838076"/>
              <a:gd name="connsiteY114" fmla="*/ 5426075 h 6858000"/>
              <a:gd name="connsiteX115" fmla="*/ 189795 w 4838076"/>
              <a:gd name="connsiteY115" fmla="*/ 5494337 h 6858000"/>
              <a:gd name="connsiteX116" fmla="*/ 188115 w 4838076"/>
              <a:gd name="connsiteY116" fmla="*/ 5562600 h 6858000"/>
              <a:gd name="connsiteX117" fmla="*/ 178038 w 4838076"/>
              <a:gd name="connsiteY117" fmla="*/ 5622925 h 6858000"/>
              <a:gd name="connsiteX118" fmla="*/ 167960 w 4838076"/>
              <a:gd name="connsiteY118" fmla="*/ 5675312 h 6858000"/>
              <a:gd name="connsiteX119" fmla="*/ 152844 w 4838076"/>
              <a:gd name="connsiteY119" fmla="*/ 5721350 h 6858000"/>
              <a:gd name="connsiteX120" fmla="*/ 134368 w 4838076"/>
              <a:gd name="connsiteY120" fmla="*/ 5762625 h 6858000"/>
              <a:gd name="connsiteX121" fmla="*/ 115893 w 4838076"/>
              <a:gd name="connsiteY121" fmla="*/ 5802312 h 6858000"/>
              <a:gd name="connsiteX122" fmla="*/ 95738 w 4838076"/>
              <a:gd name="connsiteY122" fmla="*/ 5840412 h 6858000"/>
              <a:gd name="connsiteX123" fmla="*/ 75583 w 4838076"/>
              <a:gd name="connsiteY123" fmla="*/ 5876925 h 6858000"/>
              <a:gd name="connsiteX124" fmla="*/ 55427 w 4838076"/>
              <a:gd name="connsiteY124" fmla="*/ 5915025 h 6858000"/>
              <a:gd name="connsiteX125" fmla="*/ 38632 w 4838076"/>
              <a:gd name="connsiteY125" fmla="*/ 5956300 h 6858000"/>
              <a:gd name="connsiteX126" fmla="*/ 23515 w 4838076"/>
              <a:gd name="connsiteY126" fmla="*/ 6003925 h 6858000"/>
              <a:gd name="connsiteX127" fmla="*/ 11758 w 4838076"/>
              <a:gd name="connsiteY127" fmla="*/ 6056312 h 6858000"/>
              <a:gd name="connsiteX128" fmla="*/ 3359 w 4838076"/>
              <a:gd name="connsiteY128" fmla="*/ 6113462 h 6858000"/>
              <a:gd name="connsiteX129" fmla="*/ 0 w 4838076"/>
              <a:gd name="connsiteY129" fmla="*/ 6183312 h 6858000"/>
              <a:gd name="connsiteX130" fmla="*/ 3359 w 4838076"/>
              <a:gd name="connsiteY130" fmla="*/ 6251575 h 6858000"/>
              <a:gd name="connsiteX131" fmla="*/ 11758 w 4838076"/>
              <a:gd name="connsiteY131" fmla="*/ 6311900 h 6858000"/>
              <a:gd name="connsiteX132" fmla="*/ 23515 w 4838076"/>
              <a:gd name="connsiteY132" fmla="*/ 6361112 h 6858000"/>
              <a:gd name="connsiteX133" fmla="*/ 38632 w 4838076"/>
              <a:gd name="connsiteY133" fmla="*/ 6407150 h 6858000"/>
              <a:gd name="connsiteX134" fmla="*/ 55427 w 4838076"/>
              <a:gd name="connsiteY134" fmla="*/ 6448425 h 6858000"/>
              <a:gd name="connsiteX135" fmla="*/ 73903 w 4838076"/>
              <a:gd name="connsiteY135" fmla="*/ 6488112 h 6858000"/>
              <a:gd name="connsiteX136" fmla="*/ 92379 w 4838076"/>
              <a:gd name="connsiteY136" fmla="*/ 6523037 h 6858000"/>
              <a:gd name="connsiteX137" fmla="*/ 112534 w 4838076"/>
              <a:gd name="connsiteY137" fmla="*/ 6561137 h 6858000"/>
              <a:gd name="connsiteX138" fmla="*/ 132689 w 4838076"/>
              <a:gd name="connsiteY138" fmla="*/ 6597650 h 6858000"/>
              <a:gd name="connsiteX139" fmla="*/ 149485 w 4838076"/>
              <a:gd name="connsiteY139" fmla="*/ 6640512 h 6858000"/>
              <a:gd name="connsiteX140" fmla="*/ 166281 w 4838076"/>
              <a:gd name="connsiteY140" fmla="*/ 6683375 h 6858000"/>
              <a:gd name="connsiteX141" fmla="*/ 176358 w 4838076"/>
              <a:gd name="connsiteY141" fmla="*/ 6735762 h 6858000"/>
              <a:gd name="connsiteX142" fmla="*/ 184756 w 4838076"/>
              <a:gd name="connsiteY142" fmla="*/ 6791325 h 6858000"/>
              <a:gd name="connsiteX143" fmla="*/ 189795 w 4838076"/>
              <a:gd name="connsiteY143" fmla="*/ 6858000 h 6858000"/>
              <a:gd name="connsiteX144" fmla="*/ 334173 w 4838076"/>
              <a:gd name="connsiteY144" fmla="*/ 6858000 h 6858000"/>
              <a:gd name="connsiteX145" fmla="*/ 334174 w 4838076"/>
              <a:gd name="connsiteY145" fmla="*/ 6858000 h 6858000"/>
              <a:gd name="connsiteX146" fmla="*/ 3459219 w 4838076"/>
              <a:gd name="connsiteY146" fmla="*/ 6858000 h 6858000"/>
              <a:gd name="connsiteX147" fmla="*/ 4417162 w 4838076"/>
              <a:gd name="connsiteY147" fmla="*/ 6858000 h 6858000"/>
              <a:gd name="connsiteX148" fmla="*/ 4838076 w 4838076"/>
              <a:gd name="connsiteY14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</a:cxnLst>
            <a:rect l="l" t="t" r="r" b="b"/>
            <a:pathLst>
              <a:path w="4838076" h="6858000">
                <a:moveTo>
                  <a:pt x="4838076" y="0"/>
                </a:moveTo>
                <a:lnTo>
                  <a:pt x="4417162" y="0"/>
                </a:lnTo>
                <a:lnTo>
                  <a:pt x="3459219" y="0"/>
                </a:lnTo>
                <a:lnTo>
                  <a:pt x="334174" y="0"/>
                </a:lnTo>
                <a:lnTo>
                  <a:pt x="334173" y="0"/>
                </a:lnTo>
                <a:lnTo>
                  <a:pt x="189795" y="0"/>
                </a:lnTo>
                <a:lnTo>
                  <a:pt x="184756" y="66675"/>
                </a:lnTo>
                <a:lnTo>
                  <a:pt x="176358" y="122237"/>
                </a:lnTo>
                <a:lnTo>
                  <a:pt x="166281" y="174625"/>
                </a:lnTo>
                <a:lnTo>
                  <a:pt x="149485" y="217487"/>
                </a:lnTo>
                <a:lnTo>
                  <a:pt x="132689" y="260350"/>
                </a:lnTo>
                <a:lnTo>
                  <a:pt x="112534" y="296862"/>
                </a:lnTo>
                <a:lnTo>
                  <a:pt x="92379" y="334962"/>
                </a:lnTo>
                <a:lnTo>
                  <a:pt x="73903" y="369887"/>
                </a:lnTo>
                <a:lnTo>
                  <a:pt x="55427" y="409575"/>
                </a:lnTo>
                <a:lnTo>
                  <a:pt x="38632" y="450850"/>
                </a:lnTo>
                <a:lnTo>
                  <a:pt x="23515" y="496887"/>
                </a:lnTo>
                <a:lnTo>
                  <a:pt x="11758" y="546100"/>
                </a:lnTo>
                <a:lnTo>
                  <a:pt x="3359" y="606425"/>
                </a:lnTo>
                <a:lnTo>
                  <a:pt x="0" y="673100"/>
                </a:lnTo>
                <a:lnTo>
                  <a:pt x="3359" y="744537"/>
                </a:lnTo>
                <a:lnTo>
                  <a:pt x="11758" y="801687"/>
                </a:lnTo>
                <a:lnTo>
                  <a:pt x="23515" y="854075"/>
                </a:lnTo>
                <a:lnTo>
                  <a:pt x="38632" y="901700"/>
                </a:lnTo>
                <a:lnTo>
                  <a:pt x="55427" y="942975"/>
                </a:lnTo>
                <a:lnTo>
                  <a:pt x="75583" y="981075"/>
                </a:lnTo>
                <a:lnTo>
                  <a:pt x="95738" y="1017587"/>
                </a:lnTo>
                <a:lnTo>
                  <a:pt x="115893" y="1055687"/>
                </a:lnTo>
                <a:lnTo>
                  <a:pt x="134368" y="1095375"/>
                </a:lnTo>
                <a:lnTo>
                  <a:pt x="152844" y="1136650"/>
                </a:lnTo>
                <a:lnTo>
                  <a:pt x="167960" y="1182687"/>
                </a:lnTo>
                <a:lnTo>
                  <a:pt x="178038" y="1235075"/>
                </a:lnTo>
                <a:lnTo>
                  <a:pt x="188115" y="1295400"/>
                </a:lnTo>
                <a:lnTo>
                  <a:pt x="189795" y="1363662"/>
                </a:lnTo>
                <a:lnTo>
                  <a:pt x="188115" y="1431925"/>
                </a:lnTo>
                <a:lnTo>
                  <a:pt x="178038" y="1492250"/>
                </a:lnTo>
                <a:lnTo>
                  <a:pt x="167960" y="1544637"/>
                </a:lnTo>
                <a:lnTo>
                  <a:pt x="152844" y="1589087"/>
                </a:lnTo>
                <a:lnTo>
                  <a:pt x="134368" y="1631950"/>
                </a:lnTo>
                <a:lnTo>
                  <a:pt x="115893" y="1671637"/>
                </a:lnTo>
                <a:lnTo>
                  <a:pt x="95738" y="1708150"/>
                </a:lnTo>
                <a:lnTo>
                  <a:pt x="75583" y="1743075"/>
                </a:lnTo>
                <a:lnTo>
                  <a:pt x="55427" y="1782762"/>
                </a:lnTo>
                <a:lnTo>
                  <a:pt x="38632" y="1824037"/>
                </a:lnTo>
                <a:lnTo>
                  <a:pt x="23515" y="1870075"/>
                </a:lnTo>
                <a:lnTo>
                  <a:pt x="11758" y="1922462"/>
                </a:lnTo>
                <a:lnTo>
                  <a:pt x="3359" y="1982787"/>
                </a:lnTo>
                <a:lnTo>
                  <a:pt x="0" y="2051050"/>
                </a:lnTo>
                <a:lnTo>
                  <a:pt x="3359" y="2119312"/>
                </a:lnTo>
                <a:lnTo>
                  <a:pt x="11758" y="2179637"/>
                </a:lnTo>
                <a:lnTo>
                  <a:pt x="23515" y="2232025"/>
                </a:lnTo>
                <a:lnTo>
                  <a:pt x="38632" y="2278062"/>
                </a:lnTo>
                <a:lnTo>
                  <a:pt x="55427" y="2319337"/>
                </a:lnTo>
                <a:lnTo>
                  <a:pt x="75583" y="2359025"/>
                </a:lnTo>
                <a:lnTo>
                  <a:pt x="95738" y="2395537"/>
                </a:lnTo>
                <a:lnTo>
                  <a:pt x="115893" y="2433637"/>
                </a:lnTo>
                <a:lnTo>
                  <a:pt x="134368" y="2471737"/>
                </a:lnTo>
                <a:lnTo>
                  <a:pt x="152844" y="2513012"/>
                </a:lnTo>
                <a:lnTo>
                  <a:pt x="167960" y="2560637"/>
                </a:lnTo>
                <a:lnTo>
                  <a:pt x="178038" y="2613025"/>
                </a:lnTo>
                <a:lnTo>
                  <a:pt x="188115" y="2671762"/>
                </a:lnTo>
                <a:lnTo>
                  <a:pt x="189795" y="2741612"/>
                </a:lnTo>
                <a:lnTo>
                  <a:pt x="188115" y="2809875"/>
                </a:lnTo>
                <a:lnTo>
                  <a:pt x="178038" y="2868612"/>
                </a:lnTo>
                <a:lnTo>
                  <a:pt x="167960" y="2922587"/>
                </a:lnTo>
                <a:lnTo>
                  <a:pt x="152844" y="2967037"/>
                </a:lnTo>
                <a:lnTo>
                  <a:pt x="134368" y="3009900"/>
                </a:lnTo>
                <a:lnTo>
                  <a:pt x="115893" y="3046412"/>
                </a:lnTo>
                <a:lnTo>
                  <a:pt x="95738" y="3084512"/>
                </a:lnTo>
                <a:lnTo>
                  <a:pt x="75583" y="3121025"/>
                </a:lnTo>
                <a:lnTo>
                  <a:pt x="55427" y="3160712"/>
                </a:lnTo>
                <a:lnTo>
                  <a:pt x="38632" y="3201987"/>
                </a:lnTo>
                <a:lnTo>
                  <a:pt x="23515" y="3248025"/>
                </a:lnTo>
                <a:lnTo>
                  <a:pt x="11758" y="3300412"/>
                </a:lnTo>
                <a:lnTo>
                  <a:pt x="3359" y="3360737"/>
                </a:lnTo>
                <a:lnTo>
                  <a:pt x="0" y="3427412"/>
                </a:lnTo>
                <a:lnTo>
                  <a:pt x="3359" y="3497262"/>
                </a:lnTo>
                <a:lnTo>
                  <a:pt x="11758" y="3557587"/>
                </a:lnTo>
                <a:lnTo>
                  <a:pt x="23515" y="3609975"/>
                </a:lnTo>
                <a:lnTo>
                  <a:pt x="38632" y="3656012"/>
                </a:lnTo>
                <a:lnTo>
                  <a:pt x="55427" y="3697287"/>
                </a:lnTo>
                <a:lnTo>
                  <a:pt x="75583" y="3736975"/>
                </a:lnTo>
                <a:lnTo>
                  <a:pt x="115893" y="3811587"/>
                </a:lnTo>
                <a:lnTo>
                  <a:pt x="134368" y="3848100"/>
                </a:lnTo>
                <a:lnTo>
                  <a:pt x="152844" y="3890962"/>
                </a:lnTo>
                <a:lnTo>
                  <a:pt x="167960" y="3935412"/>
                </a:lnTo>
                <a:lnTo>
                  <a:pt x="178038" y="3987800"/>
                </a:lnTo>
                <a:lnTo>
                  <a:pt x="188115" y="4048125"/>
                </a:lnTo>
                <a:lnTo>
                  <a:pt x="189795" y="4116387"/>
                </a:lnTo>
                <a:lnTo>
                  <a:pt x="188115" y="4186237"/>
                </a:lnTo>
                <a:lnTo>
                  <a:pt x="178038" y="4244975"/>
                </a:lnTo>
                <a:lnTo>
                  <a:pt x="167960" y="4297362"/>
                </a:lnTo>
                <a:lnTo>
                  <a:pt x="152844" y="4343400"/>
                </a:lnTo>
                <a:lnTo>
                  <a:pt x="134368" y="4386262"/>
                </a:lnTo>
                <a:lnTo>
                  <a:pt x="115893" y="4424362"/>
                </a:lnTo>
                <a:lnTo>
                  <a:pt x="75583" y="4498975"/>
                </a:lnTo>
                <a:lnTo>
                  <a:pt x="55427" y="4537075"/>
                </a:lnTo>
                <a:lnTo>
                  <a:pt x="38632" y="4579937"/>
                </a:lnTo>
                <a:lnTo>
                  <a:pt x="23515" y="4625975"/>
                </a:lnTo>
                <a:lnTo>
                  <a:pt x="11758" y="4678362"/>
                </a:lnTo>
                <a:lnTo>
                  <a:pt x="3359" y="4738687"/>
                </a:lnTo>
                <a:lnTo>
                  <a:pt x="0" y="4806950"/>
                </a:lnTo>
                <a:lnTo>
                  <a:pt x="3359" y="4875212"/>
                </a:lnTo>
                <a:lnTo>
                  <a:pt x="11758" y="4935537"/>
                </a:lnTo>
                <a:lnTo>
                  <a:pt x="23515" y="4987925"/>
                </a:lnTo>
                <a:lnTo>
                  <a:pt x="38632" y="5033962"/>
                </a:lnTo>
                <a:lnTo>
                  <a:pt x="55427" y="5075237"/>
                </a:lnTo>
                <a:lnTo>
                  <a:pt x="75583" y="5114925"/>
                </a:lnTo>
                <a:lnTo>
                  <a:pt x="95738" y="5149850"/>
                </a:lnTo>
                <a:lnTo>
                  <a:pt x="115893" y="5186362"/>
                </a:lnTo>
                <a:lnTo>
                  <a:pt x="134368" y="5226050"/>
                </a:lnTo>
                <a:lnTo>
                  <a:pt x="152844" y="5268912"/>
                </a:lnTo>
                <a:lnTo>
                  <a:pt x="167960" y="5313362"/>
                </a:lnTo>
                <a:lnTo>
                  <a:pt x="178038" y="5365750"/>
                </a:lnTo>
                <a:lnTo>
                  <a:pt x="188115" y="5426075"/>
                </a:lnTo>
                <a:lnTo>
                  <a:pt x="189795" y="5494337"/>
                </a:lnTo>
                <a:lnTo>
                  <a:pt x="188115" y="5562600"/>
                </a:lnTo>
                <a:lnTo>
                  <a:pt x="178038" y="5622925"/>
                </a:lnTo>
                <a:lnTo>
                  <a:pt x="167960" y="5675312"/>
                </a:lnTo>
                <a:lnTo>
                  <a:pt x="152844" y="5721350"/>
                </a:lnTo>
                <a:lnTo>
                  <a:pt x="134368" y="5762625"/>
                </a:lnTo>
                <a:lnTo>
                  <a:pt x="115893" y="5802312"/>
                </a:lnTo>
                <a:lnTo>
                  <a:pt x="95738" y="5840412"/>
                </a:lnTo>
                <a:lnTo>
                  <a:pt x="75583" y="5876925"/>
                </a:lnTo>
                <a:lnTo>
                  <a:pt x="55427" y="5915025"/>
                </a:lnTo>
                <a:lnTo>
                  <a:pt x="38632" y="5956300"/>
                </a:lnTo>
                <a:lnTo>
                  <a:pt x="23515" y="6003925"/>
                </a:lnTo>
                <a:lnTo>
                  <a:pt x="11758" y="6056312"/>
                </a:lnTo>
                <a:lnTo>
                  <a:pt x="3359" y="6113462"/>
                </a:lnTo>
                <a:lnTo>
                  <a:pt x="0" y="6183312"/>
                </a:lnTo>
                <a:lnTo>
                  <a:pt x="3359" y="6251575"/>
                </a:lnTo>
                <a:lnTo>
                  <a:pt x="11758" y="6311900"/>
                </a:lnTo>
                <a:lnTo>
                  <a:pt x="23515" y="6361112"/>
                </a:lnTo>
                <a:lnTo>
                  <a:pt x="38632" y="6407150"/>
                </a:lnTo>
                <a:lnTo>
                  <a:pt x="55427" y="6448425"/>
                </a:lnTo>
                <a:lnTo>
                  <a:pt x="73903" y="6488112"/>
                </a:lnTo>
                <a:lnTo>
                  <a:pt x="92379" y="6523037"/>
                </a:lnTo>
                <a:lnTo>
                  <a:pt x="112534" y="6561137"/>
                </a:lnTo>
                <a:lnTo>
                  <a:pt x="132689" y="6597650"/>
                </a:lnTo>
                <a:lnTo>
                  <a:pt x="149485" y="6640512"/>
                </a:lnTo>
                <a:lnTo>
                  <a:pt x="166281" y="6683375"/>
                </a:lnTo>
                <a:lnTo>
                  <a:pt x="176358" y="6735762"/>
                </a:lnTo>
                <a:lnTo>
                  <a:pt x="184756" y="6791325"/>
                </a:lnTo>
                <a:lnTo>
                  <a:pt x="189795" y="6858000"/>
                </a:lnTo>
                <a:lnTo>
                  <a:pt x="334173" y="6858000"/>
                </a:lnTo>
                <a:lnTo>
                  <a:pt x="334174" y="6858000"/>
                </a:lnTo>
                <a:lnTo>
                  <a:pt x="3459219" y="6858000"/>
                </a:lnTo>
                <a:lnTo>
                  <a:pt x="4417162" y="6858000"/>
                </a:lnTo>
                <a:lnTo>
                  <a:pt x="4838076" y="6858000"/>
                </a:lnTo>
                <a:close/>
              </a:path>
            </a:pathLst>
          </a:custGeom>
          <a:solidFill>
            <a:schemeClr val="accent1">
              <a:lumMod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686E7E8-F892-4E8E-8D01-FF3A237A8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849" y="1315969"/>
            <a:ext cx="3384000" cy="149213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Main Reference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621B3AB1-D40A-41F7-99D6-75D24806C4C6}"/>
              </a:ext>
            </a:extLst>
          </p:cNvPr>
          <p:cNvSpPr txBox="1"/>
          <p:nvPr/>
        </p:nvSpPr>
        <p:spPr>
          <a:xfrm>
            <a:off x="124286" y="3018408"/>
            <a:ext cx="4332303" cy="31123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indent="-228600">
              <a:lnSpc>
                <a:spcPct val="90000"/>
              </a:lnSpc>
              <a:spcAft>
                <a:spcPts val="600"/>
              </a:spcAft>
              <a:buSzPts val="11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dirty="0">
                <a:solidFill>
                  <a:schemeClr val="bg1">
                    <a:alpha val="60000"/>
                  </a:schemeClr>
                </a:solidFill>
                <a:effectLst/>
              </a:rPr>
              <a:t>A. Cabeças, M. Marques da Silva, “Project Management in the Fourth Industrial Revolution”, TECHNO REVIEW, International Technology, Science and Society Review, 9(2), </a:t>
            </a:r>
            <a:r>
              <a:rPr lang="en-US" sz="2000" b="1" dirty="0">
                <a:solidFill>
                  <a:schemeClr val="bg1">
                    <a:alpha val="60000"/>
                  </a:schemeClr>
                </a:solidFill>
                <a:effectLst/>
              </a:rPr>
              <a:t>11 January 2021</a:t>
            </a:r>
            <a:r>
              <a:rPr lang="en-US" sz="2000" dirty="0">
                <a:solidFill>
                  <a:schemeClr val="bg1">
                    <a:alpha val="60000"/>
                  </a:schemeClr>
                </a:solidFill>
                <a:effectLst/>
              </a:rPr>
              <a:t>, pp. 79-96. </a:t>
            </a:r>
            <a:r>
              <a:rPr lang="en-US" sz="2000" u="sng" dirty="0">
                <a:solidFill>
                  <a:schemeClr val="bg1">
                    <a:alpha val="60000"/>
                  </a:schemeClr>
                </a:solidFill>
                <a:effectLst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https://doi.org/10.37467/gka-revtechno.v9.2804</a:t>
            </a:r>
            <a:endParaRPr lang="en-US" sz="2000" dirty="0">
              <a:solidFill>
                <a:schemeClr val="bg1">
                  <a:alpha val="60000"/>
                </a:schemeClr>
              </a:solidFill>
              <a:effectLst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530028DB-F087-439E-8440-2B8A64425D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3186" y="0"/>
            <a:ext cx="5322173" cy="6823299"/>
          </a:xfrm>
          <a:prstGeom prst="rect">
            <a:avLst/>
          </a:prstGeom>
        </p:spPr>
      </p:pic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F37EF35F-35A4-4DD7-B563-3E25B7723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65474" y="6375679"/>
            <a:ext cx="1059763" cy="34579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673CEB8F-5EB1-4960-A2B5-0DC0F88E010A}" type="slidenum">
              <a:rPr lang="en-US">
                <a:solidFill>
                  <a:schemeClr val="tx1">
                    <a:alpha val="60000"/>
                  </a:schemeClr>
                </a:solidFill>
              </a:rPr>
              <a:pPr>
                <a:spcAft>
                  <a:spcPts val="600"/>
                </a:spcAft>
              </a:pPr>
              <a:t>3</a:t>
            </a:fld>
            <a:endParaRPr lang="en-US">
              <a:solidFill>
                <a:schemeClr val="tx1">
                  <a:alpha val="60000"/>
                </a:schemeClr>
              </a:solidFill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A28E8C9-926F-4D9D-8114-9478242C68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611" y="177458"/>
            <a:ext cx="1682097" cy="961053"/>
          </a:xfrm>
          <a:prstGeom prst="rect">
            <a:avLst/>
          </a:prstGeom>
        </p:spPr>
      </p:pic>
      <p:pic>
        <p:nvPicPr>
          <p:cNvPr id="11" name="Picture 8" descr="https://autonoma.pt/wp-content/uploads/logo-autonoma.png">
            <a:extLst>
              <a:ext uri="{FF2B5EF4-FFF2-40B4-BE49-F238E27FC236}">
                <a16:creationId xmlns:a16="http://schemas.microsoft.com/office/drawing/2014/main" id="{D5A81290-4633-445F-B392-A76A7DD91D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01" r="60229"/>
          <a:stretch/>
        </p:blipFill>
        <p:spPr bwMode="auto">
          <a:xfrm>
            <a:off x="3368493" y="173276"/>
            <a:ext cx="896445" cy="830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7057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94"/>
    </mc:Choice>
    <mc:Fallback xmlns="">
      <p:transition spd="slow" advTm="10494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C14071B-2DE6-4E73-A499-3DCCE0794FF2}"/>
              </a:ext>
            </a:extLst>
          </p:cNvPr>
          <p:cNvSpPr/>
          <p:nvPr/>
        </p:nvSpPr>
        <p:spPr>
          <a:xfrm>
            <a:off x="0" y="822960"/>
            <a:ext cx="12192000" cy="6035040"/>
          </a:xfrm>
          <a:prstGeom prst="rect">
            <a:avLst/>
          </a:prstGeom>
          <a:gradFill flip="none" rotWithShape="1">
            <a:gsLst>
              <a:gs pos="0">
                <a:srgbClr val="BAD6F0">
                  <a:shade val="30000"/>
                  <a:satMod val="115000"/>
                </a:srgbClr>
              </a:gs>
              <a:gs pos="46000">
                <a:srgbClr val="BED0E0"/>
              </a:gs>
              <a:gs pos="100000">
                <a:srgbClr val="DAEBFA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198FF8-D77C-4EB5-AE21-1590BEEA6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5B34-9942-4DD2-B711-57553C0147D4}" type="slidenum">
              <a:rPr lang="pt-PT" smtClean="0"/>
              <a:t>4</a:t>
            </a:fld>
            <a:endParaRPr lang="pt-PT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EDE546-456F-4B0A-B7E5-4BFD45AA74FC}"/>
              </a:ext>
            </a:extLst>
          </p:cNvPr>
          <p:cNvSpPr txBox="1"/>
          <p:nvPr/>
        </p:nvSpPr>
        <p:spPr>
          <a:xfrm>
            <a:off x="1676400" y="1976283"/>
            <a:ext cx="9038948" cy="48772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254125" lvl="3" indent="-339725" algn="just">
              <a:lnSpc>
                <a:spcPct val="150000"/>
              </a:lnSpc>
              <a:spcAft>
                <a:spcPts val="1200"/>
              </a:spcAft>
              <a:buFontTx/>
              <a:buAutoNum type="arabicPeriod"/>
              <a:tabLst>
                <a:tab pos="450850" algn="l"/>
              </a:tabLst>
            </a:pPr>
            <a:r>
              <a:rPr lang="en-GB" sz="2800" dirty="0"/>
              <a:t>The Digital Transformation</a:t>
            </a:r>
          </a:p>
          <a:p>
            <a:pPr marL="1254125" lvl="3" indent="-339725" algn="just">
              <a:lnSpc>
                <a:spcPct val="150000"/>
              </a:lnSpc>
              <a:spcAft>
                <a:spcPts val="1200"/>
              </a:spcAft>
              <a:buFontTx/>
              <a:buAutoNum type="arabicPeriod"/>
              <a:tabLst>
                <a:tab pos="450850" algn="l"/>
              </a:tabLst>
            </a:pPr>
            <a:r>
              <a:rPr lang="en-GB" sz="2800" dirty="0"/>
              <a:t>5G Communications</a:t>
            </a:r>
          </a:p>
          <a:p>
            <a:pPr marL="1254125" lvl="3" indent="-339725" algn="just">
              <a:lnSpc>
                <a:spcPct val="150000"/>
              </a:lnSpc>
              <a:spcAft>
                <a:spcPts val="1200"/>
              </a:spcAft>
              <a:buFontTx/>
              <a:buAutoNum type="arabicPeriod"/>
              <a:tabLst>
                <a:tab pos="450850" algn="l"/>
              </a:tabLst>
            </a:pPr>
            <a:r>
              <a:rPr lang="en-US" sz="2800" dirty="0"/>
              <a:t>Future Evolutions &amp; NOMA</a:t>
            </a:r>
          </a:p>
          <a:p>
            <a:pPr marL="1254125" lvl="3" indent="-339725" algn="just">
              <a:lnSpc>
                <a:spcPct val="150000"/>
              </a:lnSpc>
              <a:spcAft>
                <a:spcPts val="1200"/>
              </a:spcAft>
              <a:buFontTx/>
              <a:buAutoNum type="arabicPeriod"/>
              <a:tabLst>
                <a:tab pos="450850" algn="l"/>
              </a:tabLst>
            </a:pPr>
            <a:r>
              <a:rPr lang="en-GB" sz="2800" dirty="0"/>
              <a:t>6G Communications</a:t>
            </a:r>
          </a:p>
          <a:p>
            <a:pPr algn="just">
              <a:lnSpc>
                <a:spcPct val="150000"/>
              </a:lnSpc>
            </a:pPr>
            <a:endParaRPr lang="en-GB" sz="2800" dirty="0"/>
          </a:p>
          <a:p>
            <a:pPr marL="514350" indent="-514350" algn="just">
              <a:lnSpc>
                <a:spcPct val="150000"/>
              </a:lnSpc>
              <a:buFontTx/>
              <a:buAutoNum type="arabicPeriod"/>
            </a:pPr>
            <a:endParaRPr lang="en-GB" sz="2800" dirty="0"/>
          </a:p>
          <a:p>
            <a:pPr marL="514350" indent="-514350" algn="just">
              <a:lnSpc>
                <a:spcPct val="150000"/>
              </a:lnSpc>
              <a:buAutoNum type="arabicPeriod"/>
            </a:pPr>
            <a:endParaRPr lang="en-GB" sz="2800" dirty="0"/>
          </a:p>
          <a:p>
            <a:pPr marL="514350" indent="-514350" algn="just">
              <a:lnSpc>
                <a:spcPct val="150000"/>
              </a:lnSpc>
              <a:buAutoNum type="arabicPeriod"/>
            </a:pPr>
            <a:endParaRPr lang="en-GB" sz="2800" dirty="0"/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CB94B1BD-BEDD-4ECA-BC35-4720434014DF}"/>
              </a:ext>
            </a:extLst>
          </p:cNvPr>
          <p:cNvSpPr txBox="1">
            <a:spLocks/>
          </p:cNvSpPr>
          <p:nvPr/>
        </p:nvSpPr>
        <p:spPr>
          <a:xfrm>
            <a:off x="-1" y="0"/>
            <a:ext cx="11265763" cy="822960"/>
          </a:xfrm>
          <a:prstGeom prst="rect">
            <a:avLst/>
          </a:prstGeom>
          <a:solidFill>
            <a:srgbClr val="00709E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en-US" sz="2400" dirty="0">
                <a:solidFill>
                  <a:schemeClr val="bg1"/>
                </a:solidFill>
              </a:rPr>
              <a:t>The Evolution of 5G Communications</a:t>
            </a:r>
            <a:br>
              <a:rPr 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PT" b="1" dirty="0">
                <a:solidFill>
                  <a:schemeClr val="bg1"/>
                </a:solidFill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2780851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29638"/>
    </mc:Choice>
    <mc:Fallback xmlns="">
      <p:transition spd="slow" advTm="29638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ADE0703825F1499BDC55966A972BF6" ma:contentTypeVersion="13" ma:contentTypeDescription="Create a new document." ma:contentTypeScope="" ma:versionID="ddbf06045b7dd4efaee1367e18b7d850">
  <xsd:schema xmlns:xsd="http://www.w3.org/2001/XMLSchema" xmlns:xs="http://www.w3.org/2001/XMLSchema" xmlns:p="http://schemas.microsoft.com/office/2006/metadata/properties" xmlns:ns3="3fdc6b26-9d92-4b11-81e3-99759ab38953" xmlns:ns4="3fb6f3f1-b289-402d-b9cf-f4e3e4ac8210" targetNamespace="http://schemas.microsoft.com/office/2006/metadata/properties" ma:root="true" ma:fieldsID="9dd6864c433c24175ec6d213a1a2aeb0" ns3:_="" ns4:_="">
    <xsd:import namespace="3fdc6b26-9d92-4b11-81e3-99759ab38953"/>
    <xsd:import namespace="3fb6f3f1-b289-402d-b9cf-f4e3e4ac821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dc6b26-9d92-4b11-81e3-99759ab3895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b6f3f1-b289-402d-b9cf-f4e3e4ac821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D78C923-5940-4E91-AED8-C65D1C0798C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DD85AFC-6617-46FC-A7FD-23D203FE39C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fdc6b26-9d92-4b11-81e3-99759ab38953"/>
    <ds:schemaRef ds:uri="3fb6f3f1-b289-402d-b9cf-f4e3e4ac821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7276</TotalTime>
  <Words>150</Words>
  <Application>Microsoft Office PowerPoint</Application>
  <PresentationFormat>Widescreen</PresentationFormat>
  <Paragraphs>23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Main Reference</vt:lpstr>
      <vt:lpstr>Main Reference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Mario Marques da Silva</dc:creator>
  <cp:lastModifiedBy>Mario Marques da Silva</cp:lastModifiedBy>
  <cp:revision>35</cp:revision>
  <dcterms:created xsi:type="dcterms:W3CDTF">2020-05-29T19:28:24Z</dcterms:created>
  <dcterms:modified xsi:type="dcterms:W3CDTF">2021-07-11T09:42:08Z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0x0101001EADE0703825F1499BDC55966A972BF6</vt:lpwstr>
  </property>
</Properties>
</file>