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4"/>
  </p:notesMasterIdLst>
  <p:sldIdLst>
    <p:sldId id="256" r:id="rId2"/>
    <p:sldId id="257" r:id="rId3"/>
    <p:sldId id="259" r:id="rId4"/>
    <p:sldId id="261" r:id="rId5"/>
    <p:sldId id="262" r:id="rId6"/>
    <p:sldId id="263" r:id="rId7"/>
    <p:sldId id="265" r:id="rId8"/>
    <p:sldId id="264" r:id="rId9"/>
    <p:sldId id="268" r:id="rId10"/>
    <p:sldId id="267" r:id="rId11"/>
    <p:sldId id="269" r:id="rId12"/>
    <p:sldId id="271" r:id="rId13"/>
    <p:sldId id="270" r:id="rId14"/>
    <p:sldId id="272" r:id="rId15"/>
    <p:sldId id="266" r:id="rId16"/>
    <p:sldId id="273" r:id="rId17"/>
    <p:sldId id="258" r:id="rId18"/>
    <p:sldId id="274" r:id="rId19"/>
    <p:sldId id="275" r:id="rId20"/>
    <p:sldId id="276" r:id="rId21"/>
    <p:sldId id="260" r:id="rId22"/>
    <p:sldId id="277"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F9F9"/>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AD9358-09BB-4B48-9E86-694C68919F74}" v="591" dt="2024-07-03T09:05:12.0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081" autoAdjust="0"/>
  </p:normalViewPr>
  <p:slideViewPr>
    <p:cSldViewPr snapToGrid="0">
      <p:cViewPr varScale="1">
        <p:scale>
          <a:sx n="100" d="100"/>
          <a:sy n="100" d="100"/>
        </p:scale>
        <p:origin x="566" y="7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ercio Cruvinel" userId="c4d3cdc5-689e-4c88-919e-ff791e0fcbbb" providerId="ADAL" clId="{33AD9358-09BB-4B48-9E86-694C68919F74}"/>
    <pc:docChg chg="undo custSel addSld delSld modSld sldOrd modMainMaster">
      <pc:chgData name="Laercio Cruvinel" userId="c4d3cdc5-689e-4c88-919e-ff791e0fcbbb" providerId="ADAL" clId="{33AD9358-09BB-4B48-9E86-694C68919F74}" dt="2024-07-03T09:05:12.049" v="4962"/>
      <pc:docMkLst>
        <pc:docMk/>
      </pc:docMkLst>
      <pc:sldChg chg="addSp delSp modSp new mod addAnim delAnim modAnim modNotesTx">
        <pc:chgData name="Laercio Cruvinel" userId="c4d3cdc5-689e-4c88-919e-ff791e0fcbbb" providerId="ADAL" clId="{33AD9358-09BB-4B48-9E86-694C68919F74}" dt="2024-07-01T16:41:04.333" v="4514"/>
        <pc:sldMkLst>
          <pc:docMk/>
          <pc:sldMk cId="293129962" sldId="256"/>
        </pc:sldMkLst>
        <pc:spChg chg="mod">
          <ac:chgData name="Laercio Cruvinel" userId="c4d3cdc5-689e-4c88-919e-ff791e0fcbbb" providerId="ADAL" clId="{33AD9358-09BB-4B48-9E86-694C68919F74}" dt="2024-06-19T17:35:53.134" v="476" actId="20577"/>
          <ac:spMkLst>
            <pc:docMk/>
            <pc:sldMk cId="293129962" sldId="256"/>
            <ac:spMk id="2" creationId="{7CA22D5C-6C2D-2427-B95C-748BCF6CCE37}"/>
          </ac:spMkLst>
        </pc:spChg>
        <pc:spChg chg="mod">
          <ac:chgData name="Laercio Cruvinel" userId="c4d3cdc5-689e-4c88-919e-ff791e0fcbbb" providerId="ADAL" clId="{33AD9358-09BB-4B48-9E86-694C68919F74}" dt="2024-06-19T18:11:09.042" v="729" actId="207"/>
          <ac:spMkLst>
            <pc:docMk/>
            <pc:sldMk cId="293129962" sldId="256"/>
            <ac:spMk id="3" creationId="{0A07803D-F16D-E9BA-3368-22EA5941B4A4}"/>
          </ac:spMkLst>
        </pc:spChg>
        <pc:spChg chg="del">
          <ac:chgData name="Laercio Cruvinel" userId="c4d3cdc5-689e-4c88-919e-ff791e0fcbbb" providerId="ADAL" clId="{33AD9358-09BB-4B48-9E86-694C68919F74}" dt="2024-06-26T16:06:31.152" v="2135" actId="478"/>
          <ac:spMkLst>
            <pc:docMk/>
            <pc:sldMk cId="293129962" sldId="256"/>
            <ac:spMk id="4" creationId="{07F8F66F-4E4F-FA20-7F1A-304EC2592EA9}"/>
          </ac:spMkLst>
        </pc:spChg>
        <pc:spChg chg="add">
          <ac:chgData name="Laercio Cruvinel" userId="c4d3cdc5-689e-4c88-919e-ff791e0fcbbb" providerId="ADAL" clId="{33AD9358-09BB-4B48-9E86-694C68919F74}" dt="2024-07-01T16:02:38.706" v="4486"/>
          <ac:spMkLst>
            <pc:docMk/>
            <pc:sldMk cId="293129962" sldId="256"/>
            <ac:spMk id="5" creationId="{12D28A32-F9AC-BD21-4AF6-0F443017647E}"/>
          </ac:spMkLst>
        </pc:spChg>
        <pc:spChg chg="add mod">
          <ac:chgData name="Laercio Cruvinel" userId="c4d3cdc5-689e-4c88-919e-ff791e0fcbbb" providerId="ADAL" clId="{33AD9358-09BB-4B48-9E86-694C68919F74}" dt="2024-07-01T16:03:15.759" v="4488"/>
          <ac:spMkLst>
            <pc:docMk/>
            <pc:sldMk cId="293129962" sldId="256"/>
            <ac:spMk id="6" creationId="{F74B56EC-FA79-7277-35FD-7C433B8A6B2C}"/>
          </ac:spMkLst>
        </pc:spChg>
        <pc:spChg chg="add">
          <ac:chgData name="Laercio Cruvinel" userId="c4d3cdc5-689e-4c88-919e-ff791e0fcbbb" providerId="ADAL" clId="{33AD9358-09BB-4B48-9E86-694C68919F74}" dt="2024-07-01T16:12:44.066" v="4493"/>
          <ac:spMkLst>
            <pc:docMk/>
            <pc:sldMk cId="293129962" sldId="256"/>
            <ac:spMk id="9" creationId="{92F88124-0D79-0662-B365-3391AA2CE375}"/>
          </ac:spMkLst>
        </pc:spChg>
        <pc:picChg chg="add">
          <ac:chgData name="Laercio Cruvinel" userId="c4d3cdc5-689e-4c88-919e-ff791e0fcbbb" providerId="ADAL" clId="{33AD9358-09BB-4B48-9E86-694C68919F74}" dt="2024-07-01T15:54:42.699" v="4484"/>
          <ac:picMkLst>
            <pc:docMk/>
            <pc:sldMk cId="293129962" sldId="256"/>
            <ac:picMk id="4" creationId="{B098937B-54D4-0907-26DE-AD52348688B9}"/>
          </ac:picMkLst>
        </pc:picChg>
        <pc:picChg chg="add del">
          <ac:chgData name="Laercio Cruvinel" userId="c4d3cdc5-689e-4c88-919e-ff791e0fcbbb" providerId="ADAL" clId="{33AD9358-09BB-4B48-9E86-694C68919F74}" dt="2024-07-01T16:10:00.291" v="4492" actId="478"/>
          <ac:picMkLst>
            <pc:docMk/>
            <pc:sldMk cId="293129962" sldId="256"/>
            <ac:picMk id="8" creationId="{A4CE89EE-625A-195F-FEA9-CDD1A19D4092}"/>
          </ac:picMkLst>
        </pc:picChg>
        <pc:picChg chg="add">
          <ac:chgData name="Laercio Cruvinel" userId="c4d3cdc5-689e-4c88-919e-ff791e0fcbbb" providerId="ADAL" clId="{33AD9358-09BB-4B48-9E86-694C68919F74}" dt="2024-07-01T16:13:15.295" v="4494" actId="22"/>
          <ac:picMkLst>
            <pc:docMk/>
            <pc:sldMk cId="293129962" sldId="256"/>
            <ac:picMk id="11" creationId="{0A2CC493-3469-34DD-58B5-39999725CD27}"/>
          </ac:picMkLst>
        </pc:picChg>
        <pc:picChg chg="add">
          <ac:chgData name="Laercio Cruvinel" userId="c4d3cdc5-689e-4c88-919e-ff791e0fcbbb" providerId="ADAL" clId="{33AD9358-09BB-4B48-9E86-694C68919F74}" dt="2024-07-01T16:18:13.046" v="4496" actId="22"/>
          <ac:picMkLst>
            <pc:docMk/>
            <pc:sldMk cId="293129962" sldId="256"/>
            <ac:picMk id="13" creationId="{AEEAA629-6985-D645-29A2-D14672C3A815}"/>
          </ac:picMkLst>
        </pc:picChg>
        <pc:picChg chg="add">
          <ac:chgData name="Laercio Cruvinel" userId="c4d3cdc5-689e-4c88-919e-ff791e0fcbbb" providerId="ADAL" clId="{33AD9358-09BB-4B48-9E86-694C68919F74}" dt="2024-07-01T16:24:05.740" v="4498" actId="22"/>
          <ac:picMkLst>
            <pc:docMk/>
            <pc:sldMk cId="293129962" sldId="256"/>
            <ac:picMk id="15" creationId="{EE9B6502-0F41-9F9D-0B15-A0DABC320177}"/>
          </ac:picMkLst>
        </pc:picChg>
      </pc:sldChg>
      <pc:sldChg chg="addSp modSp new mod modAnim">
        <pc:chgData name="Laercio Cruvinel" userId="c4d3cdc5-689e-4c88-919e-ff791e0fcbbb" providerId="ADAL" clId="{33AD9358-09BB-4B48-9E86-694C68919F74}" dt="2024-07-03T09:05:12.049" v="4962"/>
        <pc:sldMkLst>
          <pc:docMk/>
          <pc:sldMk cId="3145582274" sldId="257"/>
        </pc:sldMkLst>
        <pc:spChg chg="mod">
          <ac:chgData name="Laercio Cruvinel" userId="c4d3cdc5-689e-4c88-919e-ff791e0fcbbb" providerId="ADAL" clId="{33AD9358-09BB-4B48-9E86-694C68919F74}" dt="2024-06-15T21:08:22.624" v="34"/>
          <ac:spMkLst>
            <pc:docMk/>
            <pc:sldMk cId="3145582274" sldId="257"/>
            <ac:spMk id="2" creationId="{D7B72710-012D-42CE-100D-F6112CD82E36}"/>
          </ac:spMkLst>
        </pc:spChg>
        <pc:spChg chg="mod">
          <ac:chgData name="Laercio Cruvinel" userId="c4d3cdc5-689e-4c88-919e-ff791e0fcbbb" providerId="ADAL" clId="{33AD9358-09BB-4B48-9E86-694C68919F74}" dt="2024-07-01T16:27:23.639" v="4507" actId="20577"/>
          <ac:spMkLst>
            <pc:docMk/>
            <pc:sldMk cId="3145582274" sldId="257"/>
            <ac:spMk id="3" creationId="{2A09768C-D210-417B-2225-E3CD2476801F}"/>
          </ac:spMkLst>
        </pc:spChg>
        <pc:spChg chg="add mod">
          <ac:chgData name="Laercio Cruvinel" userId="c4d3cdc5-689e-4c88-919e-ff791e0fcbbb" providerId="ADAL" clId="{33AD9358-09BB-4B48-9E86-694C68919F74}" dt="2024-07-03T09:02:31.598" v="4937" actId="1076"/>
          <ac:spMkLst>
            <pc:docMk/>
            <pc:sldMk cId="3145582274" sldId="257"/>
            <ac:spMk id="5" creationId="{2781F8C6-96CE-DEC9-B4DD-84A4D203D1FA}"/>
          </ac:spMkLst>
        </pc:spChg>
        <pc:spChg chg="add mod">
          <ac:chgData name="Laercio Cruvinel" userId="c4d3cdc5-689e-4c88-919e-ff791e0fcbbb" providerId="ADAL" clId="{33AD9358-09BB-4B48-9E86-694C68919F74}" dt="2024-07-03T09:03:58.185" v="4951" actId="1076"/>
          <ac:spMkLst>
            <pc:docMk/>
            <pc:sldMk cId="3145582274" sldId="257"/>
            <ac:spMk id="6" creationId="{67B671AF-AB69-604D-F32E-43A5DA565AD8}"/>
          </ac:spMkLst>
        </pc:spChg>
        <pc:spChg chg="add mod">
          <ac:chgData name="Laercio Cruvinel" userId="c4d3cdc5-689e-4c88-919e-ff791e0fcbbb" providerId="ADAL" clId="{33AD9358-09BB-4B48-9E86-694C68919F74}" dt="2024-07-03T09:04:56.868" v="4960" actId="11"/>
          <ac:spMkLst>
            <pc:docMk/>
            <pc:sldMk cId="3145582274" sldId="257"/>
            <ac:spMk id="7" creationId="{CB56FD7D-A2A3-6AFC-19E6-72857BE27D64}"/>
          </ac:spMkLst>
        </pc:spChg>
      </pc:sldChg>
      <pc:sldChg chg="addSp delSp modSp new mod">
        <pc:chgData name="Laercio Cruvinel" userId="c4d3cdc5-689e-4c88-919e-ff791e0fcbbb" providerId="ADAL" clId="{33AD9358-09BB-4B48-9E86-694C68919F74}" dt="2024-06-27T14:12:38.214" v="3380" actId="478"/>
        <pc:sldMkLst>
          <pc:docMk/>
          <pc:sldMk cId="699625617" sldId="258"/>
        </pc:sldMkLst>
        <pc:spChg chg="mod">
          <ac:chgData name="Laercio Cruvinel" userId="c4d3cdc5-689e-4c88-919e-ff791e0fcbbb" providerId="ADAL" clId="{33AD9358-09BB-4B48-9E86-694C68919F74}" dt="2024-06-27T13:39:12.835" v="3047" actId="6549"/>
          <ac:spMkLst>
            <pc:docMk/>
            <pc:sldMk cId="699625617" sldId="258"/>
            <ac:spMk id="2" creationId="{17163BAB-67F9-8D9E-A453-8F485C35EE6C}"/>
          </ac:spMkLst>
        </pc:spChg>
        <pc:spChg chg="del mod">
          <ac:chgData name="Laercio Cruvinel" userId="c4d3cdc5-689e-4c88-919e-ff791e0fcbbb" providerId="ADAL" clId="{33AD9358-09BB-4B48-9E86-694C68919F74}" dt="2024-06-27T14:12:38.214" v="3380" actId="478"/>
          <ac:spMkLst>
            <pc:docMk/>
            <pc:sldMk cId="699625617" sldId="258"/>
            <ac:spMk id="3" creationId="{27086DAC-2C26-1E14-69AC-2B56248A140C}"/>
          </ac:spMkLst>
        </pc:spChg>
        <pc:spChg chg="add mod">
          <ac:chgData name="Laercio Cruvinel" userId="c4d3cdc5-689e-4c88-919e-ff791e0fcbbb" providerId="ADAL" clId="{33AD9358-09BB-4B48-9E86-694C68919F74}" dt="2024-06-27T11:03:54.865" v="2931" actId="164"/>
          <ac:spMkLst>
            <pc:docMk/>
            <pc:sldMk cId="699625617" sldId="258"/>
            <ac:spMk id="6" creationId="{522094F2-4381-39C1-8D2D-732E8803D366}"/>
          </ac:spMkLst>
        </pc:spChg>
        <pc:spChg chg="add del mod">
          <ac:chgData name="Laercio Cruvinel" userId="c4d3cdc5-689e-4c88-919e-ff791e0fcbbb" providerId="ADAL" clId="{33AD9358-09BB-4B48-9E86-694C68919F74}" dt="2024-06-27T11:01:51.847" v="2923" actId="478"/>
          <ac:spMkLst>
            <pc:docMk/>
            <pc:sldMk cId="699625617" sldId="258"/>
            <ac:spMk id="7" creationId="{C4A7D0B5-4A26-AEDD-A713-105E09115474}"/>
          </ac:spMkLst>
        </pc:spChg>
        <pc:spChg chg="add mod">
          <ac:chgData name="Laercio Cruvinel" userId="c4d3cdc5-689e-4c88-919e-ff791e0fcbbb" providerId="ADAL" clId="{33AD9358-09BB-4B48-9E86-694C68919F74}" dt="2024-06-27T11:03:54.865" v="2931" actId="164"/>
          <ac:spMkLst>
            <pc:docMk/>
            <pc:sldMk cId="699625617" sldId="258"/>
            <ac:spMk id="9" creationId="{DE2DA7D1-3A15-8D27-C3E4-3CD880B7AEE0}"/>
          </ac:spMkLst>
        </pc:spChg>
        <pc:spChg chg="add mod">
          <ac:chgData name="Laercio Cruvinel" userId="c4d3cdc5-689e-4c88-919e-ff791e0fcbbb" providerId="ADAL" clId="{33AD9358-09BB-4B48-9E86-694C68919F74}" dt="2024-06-27T11:03:54.865" v="2931" actId="164"/>
          <ac:spMkLst>
            <pc:docMk/>
            <pc:sldMk cId="699625617" sldId="258"/>
            <ac:spMk id="10" creationId="{10F1B53C-C5B6-E065-949F-FA7B53BDEEB5}"/>
          </ac:spMkLst>
        </pc:spChg>
        <pc:grpChg chg="add del mod">
          <ac:chgData name="Laercio Cruvinel" userId="c4d3cdc5-689e-4c88-919e-ff791e0fcbbb" providerId="ADAL" clId="{33AD9358-09BB-4B48-9E86-694C68919F74}" dt="2024-06-27T13:07:24.646" v="2988" actId="478"/>
          <ac:grpSpMkLst>
            <pc:docMk/>
            <pc:sldMk cId="699625617" sldId="258"/>
            <ac:grpSpMk id="11" creationId="{5C5E9100-D7A7-E41C-28F7-7A3A88E8433D}"/>
          </ac:grpSpMkLst>
        </pc:grpChg>
        <pc:picChg chg="add mod modCrop">
          <ac:chgData name="Laercio Cruvinel" userId="c4d3cdc5-689e-4c88-919e-ff791e0fcbbb" providerId="ADAL" clId="{33AD9358-09BB-4B48-9E86-694C68919F74}" dt="2024-06-27T11:03:54.865" v="2931" actId="164"/>
          <ac:picMkLst>
            <pc:docMk/>
            <pc:sldMk cId="699625617" sldId="258"/>
            <ac:picMk id="5" creationId="{57ACF44A-AE9A-5857-9880-FBB3ACE6FF58}"/>
          </ac:picMkLst>
        </pc:picChg>
        <pc:picChg chg="add mod">
          <ac:chgData name="Laercio Cruvinel" userId="c4d3cdc5-689e-4c88-919e-ff791e0fcbbb" providerId="ADAL" clId="{33AD9358-09BB-4B48-9E86-694C68919F74}" dt="2024-06-27T13:07:39.679" v="2991" actId="14100"/>
          <ac:picMkLst>
            <pc:docMk/>
            <pc:sldMk cId="699625617" sldId="258"/>
            <ac:picMk id="13" creationId="{CDF781C3-7256-FD1B-79FD-48AA02B02DBF}"/>
          </ac:picMkLst>
        </pc:picChg>
        <pc:cxnChg chg="add mod">
          <ac:chgData name="Laercio Cruvinel" userId="c4d3cdc5-689e-4c88-919e-ff791e0fcbbb" providerId="ADAL" clId="{33AD9358-09BB-4B48-9E86-694C68919F74}" dt="2024-06-27T13:07:24.646" v="2988" actId="478"/>
          <ac:cxnSpMkLst>
            <pc:docMk/>
            <pc:sldMk cId="699625617" sldId="258"/>
            <ac:cxnSpMk id="8" creationId="{78EC8C32-FBA6-D054-B6AF-A2E6ED497DA4}"/>
          </ac:cxnSpMkLst>
        </pc:cxnChg>
      </pc:sldChg>
      <pc:sldChg chg="addSp modSp add mod modAnim modNotesTx">
        <pc:chgData name="Laercio Cruvinel" userId="c4d3cdc5-689e-4c88-919e-ff791e0fcbbb" providerId="ADAL" clId="{33AD9358-09BB-4B48-9E86-694C68919F74}" dt="2024-07-01T16:52:04.959" v="4588"/>
        <pc:sldMkLst>
          <pc:docMk/>
          <pc:sldMk cId="1660512821" sldId="259"/>
        </pc:sldMkLst>
        <pc:spChg chg="mod">
          <ac:chgData name="Laercio Cruvinel" userId="c4d3cdc5-689e-4c88-919e-ff791e0fcbbb" providerId="ADAL" clId="{33AD9358-09BB-4B48-9E86-694C68919F74}" dt="2024-07-01T16:49:46.246" v="4573" actId="1076"/>
          <ac:spMkLst>
            <pc:docMk/>
            <pc:sldMk cId="1660512821" sldId="259"/>
            <ac:spMk id="2" creationId="{D7B72710-012D-42CE-100D-F6112CD82E36}"/>
          </ac:spMkLst>
        </pc:spChg>
        <pc:spChg chg="mod">
          <ac:chgData name="Laercio Cruvinel" userId="c4d3cdc5-689e-4c88-919e-ff791e0fcbbb" providerId="ADAL" clId="{33AD9358-09BB-4B48-9E86-694C68919F74}" dt="2024-06-27T14:16:34.612" v="3453" actId="20577"/>
          <ac:spMkLst>
            <pc:docMk/>
            <pc:sldMk cId="1660512821" sldId="259"/>
            <ac:spMk id="3" creationId="{2A09768C-D210-417B-2225-E3CD2476801F}"/>
          </ac:spMkLst>
        </pc:spChg>
        <pc:spChg chg="add mod">
          <ac:chgData name="Laercio Cruvinel" userId="c4d3cdc5-689e-4c88-919e-ff791e0fcbbb" providerId="ADAL" clId="{33AD9358-09BB-4B48-9E86-694C68919F74}" dt="2024-07-01T16:48:02.962" v="4565" actId="1076"/>
          <ac:spMkLst>
            <pc:docMk/>
            <pc:sldMk cId="1660512821" sldId="259"/>
            <ac:spMk id="5" creationId="{5536D4F3-CBEC-8F74-4E1C-49D9B0416CC2}"/>
          </ac:spMkLst>
        </pc:spChg>
        <pc:spChg chg="add mod">
          <ac:chgData name="Laercio Cruvinel" userId="c4d3cdc5-689e-4c88-919e-ff791e0fcbbb" providerId="ADAL" clId="{33AD9358-09BB-4B48-9E86-694C68919F74}" dt="2024-07-01T16:50:04.630" v="4574" actId="207"/>
          <ac:spMkLst>
            <pc:docMk/>
            <pc:sldMk cId="1660512821" sldId="259"/>
            <ac:spMk id="6" creationId="{B6D8077D-2053-6049-962D-8CC685A67658}"/>
          </ac:spMkLst>
        </pc:spChg>
        <pc:spChg chg="add mod">
          <ac:chgData name="Laercio Cruvinel" userId="c4d3cdc5-689e-4c88-919e-ff791e0fcbbb" providerId="ADAL" clId="{33AD9358-09BB-4B48-9E86-694C68919F74}" dt="2024-07-01T16:51:43.556" v="4586" actId="1076"/>
          <ac:spMkLst>
            <pc:docMk/>
            <pc:sldMk cId="1660512821" sldId="259"/>
            <ac:spMk id="7" creationId="{15399C0E-588E-26EE-DDB0-02CB13EF9046}"/>
          </ac:spMkLst>
        </pc:spChg>
      </pc:sldChg>
      <pc:sldChg chg="modSp new mod">
        <pc:chgData name="Laercio Cruvinel" userId="c4d3cdc5-689e-4c88-919e-ff791e0fcbbb" providerId="ADAL" clId="{33AD9358-09BB-4B48-9E86-694C68919F74}" dt="2024-07-02T20:42:21.226" v="4929" actId="207"/>
        <pc:sldMkLst>
          <pc:docMk/>
          <pc:sldMk cId="1396786813" sldId="260"/>
        </pc:sldMkLst>
        <pc:spChg chg="mod">
          <ac:chgData name="Laercio Cruvinel" userId="c4d3cdc5-689e-4c88-919e-ff791e0fcbbb" providerId="ADAL" clId="{33AD9358-09BB-4B48-9E86-694C68919F74}" dt="2024-06-16T13:06:31.415" v="425" actId="20577"/>
          <ac:spMkLst>
            <pc:docMk/>
            <pc:sldMk cId="1396786813" sldId="260"/>
            <ac:spMk id="2" creationId="{9E05990D-A35C-F574-533C-BA073B7EF6E3}"/>
          </ac:spMkLst>
        </pc:spChg>
        <pc:spChg chg="mod">
          <ac:chgData name="Laercio Cruvinel" userId="c4d3cdc5-689e-4c88-919e-ff791e0fcbbb" providerId="ADAL" clId="{33AD9358-09BB-4B48-9E86-694C68919F74}" dt="2024-07-02T20:42:21.226" v="4929" actId="207"/>
          <ac:spMkLst>
            <pc:docMk/>
            <pc:sldMk cId="1396786813" sldId="260"/>
            <ac:spMk id="3" creationId="{AAB3A767-B89D-A253-D4B7-0BFCD5E138F8}"/>
          </ac:spMkLst>
        </pc:spChg>
      </pc:sldChg>
      <pc:sldChg chg="modSp new mod modNotesTx">
        <pc:chgData name="Laercio Cruvinel" userId="c4d3cdc5-689e-4c88-919e-ff791e0fcbbb" providerId="ADAL" clId="{33AD9358-09BB-4B48-9E86-694C68919F74}" dt="2024-07-01T16:56:24.909" v="4600" actId="20577"/>
        <pc:sldMkLst>
          <pc:docMk/>
          <pc:sldMk cId="1993507361" sldId="261"/>
        </pc:sldMkLst>
        <pc:spChg chg="mod">
          <ac:chgData name="Laercio Cruvinel" userId="c4d3cdc5-689e-4c88-919e-ff791e0fcbbb" providerId="ADAL" clId="{33AD9358-09BB-4B48-9E86-694C68919F74}" dt="2024-06-21T17:25:37.324" v="1299" actId="790"/>
          <ac:spMkLst>
            <pc:docMk/>
            <pc:sldMk cId="1993507361" sldId="261"/>
            <ac:spMk id="2" creationId="{FE2FC8B0-C30B-C4D8-2DD2-F533AC2EFE52}"/>
          </ac:spMkLst>
        </pc:spChg>
        <pc:spChg chg="mod">
          <ac:chgData name="Laercio Cruvinel" userId="c4d3cdc5-689e-4c88-919e-ff791e0fcbbb" providerId="ADAL" clId="{33AD9358-09BB-4B48-9E86-694C68919F74}" dt="2024-07-01T16:56:24.909" v="4600" actId="20577"/>
          <ac:spMkLst>
            <pc:docMk/>
            <pc:sldMk cId="1993507361" sldId="261"/>
            <ac:spMk id="3" creationId="{2AFE62CE-6C6E-6FAD-78BA-A54E9987F760}"/>
          </ac:spMkLst>
        </pc:spChg>
      </pc:sldChg>
      <pc:sldChg chg="delSp modSp new mod">
        <pc:chgData name="Laercio Cruvinel" userId="c4d3cdc5-689e-4c88-919e-ff791e0fcbbb" providerId="ADAL" clId="{33AD9358-09BB-4B48-9E86-694C68919F74}" dt="2024-06-23T10:35:05.270" v="1350" actId="1036"/>
        <pc:sldMkLst>
          <pc:docMk/>
          <pc:sldMk cId="3755974754" sldId="262"/>
        </pc:sldMkLst>
        <pc:spChg chg="mod">
          <ac:chgData name="Laercio Cruvinel" userId="c4d3cdc5-689e-4c88-919e-ff791e0fcbbb" providerId="ADAL" clId="{33AD9358-09BB-4B48-9E86-694C68919F74}" dt="2024-06-23T10:35:05.270" v="1350" actId="1036"/>
          <ac:spMkLst>
            <pc:docMk/>
            <pc:sldMk cId="3755974754" sldId="262"/>
            <ac:spMk id="2" creationId="{6FD7C0C6-F511-B8B0-D93E-7D4C03B87558}"/>
          </ac:spMkLst>
        </pc:spChg>
        <pc:spChg chg="del">
          <ac:chgData name="Laercio Cruvinel" userId="c4d3cdc5-689e-4c88-919e-ff791e0fcbbb" providerId="ADAL" clId="{33AD9358-09BB-4B48-9E86-694C68919F74}" dt="2024-06-23T10:34:54.880" v="1302" actId="478"/>
          <ac:spMkLst>
            <pc:docMk/>
            <pc:sldMk cId="3755974754" sldId="262"/>
            <ac:spMk id="3" creationId="{F1E26849-62F4-A68E-0651-7C725B91F0C8}"/>
          </ac:spMkLst>
        </pc:spChg>
      </pc:sldChg>
      <pc:sldChg chg="addSp modSp new mod modAnim">
        <pc:chgData name="Laercio Cruvinel" userId="c4d3cdc5-689e-4c88-919e-ff791e0fcbbb" providerId="ADAL" clId="{33AD9358-09BB-4B48-9E86-694C68919F74}" dt="2024-07-01T17:04:01.688" v="4605"/>
        <pc:sldMkLst>
          <pc:docMk/>
          <pc:sldMk cId="2509584444" sldId="263"/>
        </pc:sldMkLst>
        <pc:spChg chg="mod">
          <ac:chgData name="Laercio Cruvinel" userId="c4d3cdc5-689e-4c88-919e-ff791e0fcbbb" providerId="ADAL" clId="{33AD9358-09BB-4B48-9E86-694C68919F74}" dt="2024-06-27T14:17:11.869" v="3454" actId="6549"/>
          <ac:spMkLst>
            <pc:docMk/>
            <pc:sldMk cId="2509584444" sldId="263"/>
            <ac:spMk id="2" creationId="{D4AFF3BD-7BA3-4C31-7F9A-E7242FD36274}"/>
          </ac:spMkLst>
        </pc:spChg>
        <pc:spChg chg="mod">
          <ac:chgData name="Laercio Cruvinel" userId="c4d3cdc5-689e-4c88-919e-ff791e0fcbbb" providerId="ADAL" clId="{33AD9358-09BB-4B48-9E86-694C68919F74}" dt="2024-07-01T16:57:03.703" v="4602" actId="15"/>
          <ac:spMkLst>
            <pc:docMk/>
            <pc:sldMk cId="2509584444" sldId="263"/>
            <ac:spMk id="3" creationId="{A266C7AC-1B41-31C8-E781-B611D2C21CAB}"/>
          </ac:spMkLst>
        </pc:spChg>
        <pc:picChg chg="add">
          <ac:chgData name="Laercio Cruvinel" userId="c4d3cdc5-689e-4c88-919e-ff791e0fcbbb" providerId="ADAL" clId="{33AD9358-09BB-4B48-9E86-694C68919F74}" dt="2024-07-01T17:03:42.852" v="4603" actId="22"/>
          <ac:picMkLst>
            <pc:docMk/>
            <pc:sldMk cId="2509584444" sldId="263"/>
            <ac:picMk id="6" creationId="{4C57C6B8-571B-3B4F-1BFE-40CA3ADDBD20}"/>
          </ac:picMkLst>
        </pc:picChg>
      </pc:sldChg>
      <pc:sldChg chg="addSp modSp new mod modAnim">
        <pc:chgData name="Laercio Cruvinel" userId="c4d3cdc5-689e-4c88-919e-ff791e0fcbbb" providerId="ADAL" clId="{33AD9358-09BB-4B48-9E86-694C68919F74}" dt="2024-07-01T17:14:46.373" v="4683"/>
        <pc:sldMkLst>
          <pc:docMk/>
          <pc:sldMk cId="1531976775" sldId="264"/>
        </pc:sldMkLst>
        <pc:spChg chg="mod">
          <ac:chgData name="Laercio Cruvinel" userId="c4d3cdc5-689e-4c88-919e-ff791e0fcbbb" providerId="ADAL" clId="{33AD9358-09BB-4B48-9E86-694C68919F74}" dt="2024-06-23T11:03:47" v="1383"/>
          <ac:spMkLst>
            <pc:docMk/>
            <pc:sldMk cId="1531976775" sldId="264"/>
            <ac:spMk id="2" creationId="{1D29E4DA-F195-C70D-160D-345BB4B871DC}"/>
          </ac:spMkLst>
        </pc:spChg>
        <pc:spChg chg="mod">
          <ac:chgData name="Laercio Cruvinel" userId="c4d3cdc5-689e-4c88-919e-ff791e0fcbbb" providerId="ADAL" clId="{33AD9358-09BB-4B48-9E86-694C68919F74}" dt="2024-06-25T14:27:17.185" v="1762" actId="1036"/>
          <ac:spMkLst>
            <pc:docMk/>
            <pc:sldMk cId="1531976775" sldId="264"/>
            <ac:spMk id="3" creationId="{62884A26-D531-0872-DA4A-AE3224300C47}"/>
          </ac:spMkLst>
        </pc:spChg>
        <pc:spChg chg="add mod">
          <ac:chgData name="Laercio Cruvinel" userId="c4d3cdc5-689e-4c88-919e-ff791e0fcbbb" providerId="ADAL" clId="{33AD9358-09BB-4B48-9E86-694C68919F74}" dt="2024-07-01T17:08:35.832" v="4618" actId="403"/>
          <ac:spMkLst>
            <pc:docMk/>
            <pc:sldMk cId="1531976775" sldId="264"/>
            <ac:spMk id="5" creationId="{066D66E9-779D-EDB0-D8CB-FDBDB2ADFBEA}"/>
          </ac:spMkLst>
        </pc:spChg>
        <pc:spChg chg="add mod">
          <ac:chgData name="Laercio Cruvinel" userId="c4d3cdc5-689e-4c88-919e-ff791e0fcbbb" providerId="ADAL" clId="{33AD9358-09BB-4B48-9E86-694C68919F74}" dt="2024-07-01T17:11:08.356" v="4641" actId="1076"/>
          <ac:spMkLst>
            <pc:docMk/>
            <pc:sldMk cId="1531976775" sldId="264"/>
            <ac:spMk id="6" creationId="{F49B4BAB-B131-F17C-1EFB-A0DF0DFDA928}"/>
          </ac:spMkLst>
        </pc:spChg>
        <pc:spChg chg="add mod">
          <ac:chgData name="Laercio Cruvinel" userId="c4d3cdc5-689e-4c88-919e-ff791e0fcbbb" providerId="ADAL" clId="{33AD9358-09BB-4B48-9E86-694C68919F74}" dt="2024-07-01T17:11:16.333" v="4642"/>
          <ac:spMkLst>
            <pc:docMk/>
            <pc:sldMk cId="1531976775" sldId="264"/>
            <ac:spMk id="7" creationId="{D1C1969C-7BB2-5AD9-23C4-843F195B6B08}"/>
          </ac:spMkLst>
        </pc:spChg>
        <pc:spChg chg="add mod">
          <ac:chgData name="Laercio Cruvinel" userId="c4d3cdc5-689e-4c88-919e-ff791e0fcbbb" providerId="ADAL" clId="{33AD9358-09BB-4B48-9E86-694C68919F74}" dt="2024-07-01T17:11:57.298" v="4653" actId="403"/>
          <ac:spMkLst>
            <pc:docMk/>
            <pc:sldMk cId="1531976775" sldId="264"/>
            <ac:spMk id="8" creationId="{850F7EE7-BA23-5FFB-8DA5-B8933B0ECF84}"/>
          </ac:spMkLst>
        </pc:spChg>
        <pc:spChg chg="add mod">
          <ac:chgData name="Laercio Cruvinel" userId="c4d3cdc5-689e-4c88-919e-ff791e0fcbbb" providerId="ADAL" clId="{33AD9358-09BB-4B48-9E86-694C68919F74}" dt="2024-07-01T17:13:27.508" v="4667" actId="1076"/>
          <ac:spMkLst>
            <pc:docMk/>
            <pc:sldMk cId="1531976775" sldId="264"/>
            <ac:spMk id="9" creationId="{A266946A-3203-79B6-DE3F-AF780936D0BA}"/>
          </ac:spMkLst>
        </pc:spChg>
        <pc:spChg chg="add mod">
          <ac:chgData name="Laercio Cruvinel" userId="c4d3cdc5-689e-4c88-919e-ff791e0fcbbb" providerId="ADAL" clId="{33AD9358-09BB-4B48-9E86-694C68919F74}" dt="2024-07-01T17:14:26.449" v="4681" actId="404"/>
          <ac:spMkLst>
            <pc:docMk/>
            <pc:sldMk cId="1531976775" sldId="264"/>
            <ac:spMk id="10" creationId="{F19375DA-9DB5-F43F-1ADD-63DB5D7A51BF}"/>
          </ac:spMkLst>
        </pc:spChg>
      </pc:sldChg>
      <pc:sldChg chg="modSp add mod ord">
        <pc:chgData name="Laercio Cruvinel" userId="c4d3cdc5-689e-4c88-919e-ff791e0fcbbb" providerId="ADAL" clId="{33AD9358-09BB-4B48-9E86-694C68919F74}" dt="2024-06-26T16:13:34.128" v="2142" actId="14100"/>
        <pc:sldMkLst>
          <pc:docMk/>
          <pc:sldMk cId="2560963321" sldId="265"/>
        </pc:sldMkLst>
        <pc:spChg chg="mod">
          <ac:chgData name="Laercio Cruvinel" userId="c4d3cdc5-689e-4c88-919e-ff791e0fcbbb" providerId="ADAL" clId="{33AD9358-09BB-4B48-9E86-694C68919F74}" dt="2024-06-26T16:13:34.128" v="2142" actId="14100"/>
          <ac:spMkLst>
            <pc:docMk/>
            <pc:sldMk cId="2560963321" sldId="265"/>
            <ac:spMk id="2" creationId="{6FD7C0C6-F511-B8B0-D93E-7D4C03B87558}"/>
          </ac:spMkLst>
        </pc:spChg>
      </pc:sldChg>
      <pc:sldChg chg="addSp delSp modSp new mod ord delAnim modAnim">
        <pc:chgData name="Laercio Cruvinel" userId="c4d3cdc5-689e-4c88-919e-ff791e0fcbbb" providerId="ADAL" clId="{33AD9358-09BB-4B48-9E86-694C68919F74}" dt="2024-07-01T18:00:32.630" v="4815"/>
        <pc:sldMkLst>
          <pc:docMk/>
          <pc:sldMk cId="4172894120" sldId="266"/>
        </pc:sldMkLst>
        <pc:spChg chg="mod">
          <ac:chgData name="Laercio Cruvinel" userId="c4d3cdc5-689e-4c88-919e-ff791e0fcbbb" providerId="ADAL" clId="{33AD9358-09BB-4B48-9E86-694C68919F74}" dt="2024-06-26T10:58:04.441" v="2031"/>
          <ac:spMkLst>
            <pc:docMk/>
            <pc:sldMk cId="4172894120" sldId="266"/>
            <ac:spMk id="2" creationId="{6CCFA035-5425-9E5F-4AF2-2B1BDEC54845}"/>
          </ac:spMkLst>
        </pc:spChg>
        <pc:spChg chg="del">
          <ac:chgData name="Laercio Cruvinel" userId="c4d3cdc5-689e-4c88-919e-ff791e0fcbbb" providerId="ADAL" clId="{33AD9358-09BB-4B48-9E86-694C68919F74}" dt="2024-06-23T17:48:56.926" v="1472" actId="931"/>
          <ac:spMkLst>
            <pc:docMk/>
            <pc:sldMk cId="4172894120" sldId="266"/>
            <ac:spMk id="3" creationId="{4C6D438D-638F-6D9C-FEF3-5B731C602AA9}"/>
          </ac:spMkLst>
        </pc:spChg>
        <pc:spChg chg="add mod">
          <ac:chgData name="Laercio Cruvinel" userId="c4d3cdc5-689e-4c88-919e-ff791e0fcbbb" providerId="ADAL" clId="{33AD9358-09BB-4B48-9E86-694C68919F74}" dt="2024-07-01T17:57:51.143" v="4786" actId="403"/>
          <ac:spMkLst>
            <pc:docMk/>
            <pc:sldMk cId="4172894120" sldId="266"/>
            <ac:spMk id="3" creationId="{B896A222-9134-A312-725E-10CF2FA118E1}"/>
          </ac:spMkLst>
        </pc:spChg>
        <pc:spChg chg="add mod">
          <ac:chgData name="Laercio Cruvinel" userId="c4d3cdc5-689e-4c88-919e-ff791e0fcbbb" providerId="ADAL" clId="{33AD9358-09BB-4B48-9E86-694C68919F74}" dt="2024-07-01T17:58:57.187" v="4800" actId="403"/>
          <ac:spMkLst>
            <pc:docMk/>
            <pc:sldMk cId="4172894120" sldId="266"/>
            <ac:spMk id="5" creationId="{35DB5F35-4FC9-1427-0604-21805B53BAA5}"/>
          </ac:spMkLst>
        </pc:spChg>
        <pc:spChg chg="add mod">
          <ac:chgData name="Laercio Cruvinel" userId="c4d3cdc5-689e-4c88-919e-ff791e0fcbbb" providerId="ADAL" clId="{33AD9358-09BB-4B48-9E86-694C68919F74}" dt="2024-07-01T18:00:10.221" v="4813" actId="403"/>
          <ac:spMkLst>
            <pc:docMk/>
            <pc:sldMk cId="4172894120" sldId="266"/>
            <ac:spMk id="6" creationId="{ACB7EBFA-807F-9500-9B17-0754F9110F97}"/>
          </ac:spMkLst>
        </pc:spChg>
        <pc:spChg chg="add mod">
          <ac:chgData name="Laercio Cruvinel" userId="c4d3cdc5-689e-4c88-919e-ff791e0fcbbb" providerId="ADAL" clId="{33AD9358-09BB-4B48-9E86-694C68919F74}" dt="2024-06-26T11:01:07.012" v="2125" actId="20577"/>
          <ac:spMkLst>
            <pc:docMk/>
            <pc:sldMk cId="4172894120" sldId="266"/>
            <ac:spMk id="7" creationId="{30AD6D9E-533E-89CF-8087-F5B9BA767328}"/>
          </ac:spMkLst>
        </pc:spChg>
        <pc:spChg chg="add del mod">
          <ac:chgData name="Laercio Cruvinel" userId="c4d3cdc5-689e-4c88-919e-ff791e0fcbbb" providerId="ADAL" clId="{33AD9358-09BB-4B48-9E86-694C68919F74}" dt="2024-06-27T14:13:32.994" v="3382" actId="478"/>
          <ac:spMkLst>
            <pc:docMk/>
            <pc:sldMk cId="4172894120" sldId="266"/>
            <ac:spMk id="19" creationId="{F0B07E70-C5BF-A2D9-F310-62AF73CD2863}"/>
          </ac:spMkLst>
        </pc:spChg>
        <pc:spChg chg="add del mod">
          <ac:chgData name="Laercio Cruvinel" userId="c4d3cdc5-689e-4c88-919e-ff791e0fcbbb" providerId="ADAL" clId="{33AD9358-09BB-4B48-9E86-694C68919F74}" dt="2024-06-27T14:13:32.994" v="3382" actId="478"/>
          <ac:spMkLst>
            <pc:docMk/>
            <pc:sldMk cId="4172894120" sldId="266"/>
            <ac:spMk id="20" creationId="{FB181580-9C4C-5351-E420-746918EA0234}"/>
          </ac:spMkLst>
        </pc:spChg>
        <pc:graphicFrameChg chg="add del mod ord modGraphic">
          <ac:chgData name="Laercio Cruvinel" userId="c4d3cdc5-689e-4c88-919e-ff791e0fcbbb" providerId="ADAL" clId="{33AD9358-09BB-4B48-9E86-694C68919F74}" dt="2024-06-23T17:49:21.209" v="1476" actId="478"/>
          <ac:graphicFrameMkLst>
            <pc:docMk/>
            <pc:sldMk cId="4172894120" sldId="266"/>
            <ac:graphicFrameMk id="5" creationId="{2F99A7C5-A7DB-D089-CAFD-B5D6E388284C}"/>
          </ac:graphicFrameMkLst>
        </pc:graphicFrameChg>
        <pc:cxnChg chg="add del">
          <ac:chgData name="Laercio Cruvinel" userId="c4d3cdc5-689e-4c88-919e-ff791e0fcbbb" providerId="ADAL" clId="{33AD9358-09BB-4B48-9E86-694C68919F74}" dt="2024-06-26T22:26:45.152" v="2578" actId="478"/>
          <ac:cxnSpMkLst>
            <pc:docMk/>
            <pc:sldMk cId="4172894120" sldId="266"/>
            <ac:cxnSpMk id="9" creationId="{2F5130A9-80EF-B1D1-3D76-697E69400C2E}"/>
          </ac:cxnSpMkLst>
        </pc:cxnChg>
        <pc:cxnChg chg="add del mod">
          <ac:chgData name="Laercio Cruvinel" userId="c4d3cdc5-689e-4c88-919e-ff791e0fcbbb" providerId="ADAL" clId="{33AD9358-09BB-4B48-9E86-694C68919F74}" dt="2024-06-26T22:26:45.152" v="2578" actId="478"/>
          <ac:cxnSpMkLst>
            <pc:docMk/>
            <pc:sldMk cId="4172894120" sldId="266"/>
            <ac:cxnSpMk id="10" creationId="{4C80529E-1200-8CDD-EE90-8F7BB3BD200F}"/>
          </ac:cxnSpMkLst>
        </pc:cxnChg>
        <pc:cxnChg chg="add del mod">
          <ac:chgData name="Laercio Cruvinel" userId="c4d3cdc5-689e-4c88-919e-ff791e0fcbbb" providerId="ADAL" clId="{33AD9358-09BB-4B48-9E86-694C68919F74}" dt="2024-06-26T22:26:45.152" v="2578" actId="478"/>
          <ac:cxnSpMkLst>
            <pc:docMk/>
            <pc:sldMk cId="4172894120" sldId="266"/>
            <ac:cxnSpMk id="11" creationId="{E0DAB462-6C08-9664-136D-0A1F125109E7}"/>
          </ac:cxnSpMkLst>
        </pc:cxnChg>
        <pc:cxnChg chg="add del mod">
          <ac:chgData name="Laercio Cruvinel" userId="c4d3cdc5-689e-4c88-919e-ff791e0fcbbb" providerId="ADAL" clId="{33AD9358-09BB-4B48-9E86-694C68919F74}" dt="2024-06-26T22:26:45.152" v="2578" actId="478"/>
          <ac:cxnSpMkLst>
            <pc:docMk/>
            <pc:sldMk cId="4172894120" sldId="266"/>
            <ac:cxnSpMk id="12" creationId="{06CE80F0-69BF-ACA9-16B6-0E5AA97DD818}"/>
          </ac:cxnSpMkLst>
        </pc:cxnChg>
        <pc:cxnChg chg="add del mod">
          <ac:chgData name="Laercio Cruvinel" userId="c4d3cdc5-689e-4c88-919e-ff791e0fcbbb" providerId="ADAL" clId="{33AD9358-09BB-4B48-9E86-694C68919F74}" dt="2024-06-26T22:26:45.152" v="2578" actId="478"/>
          <ac:cxnSpMkLst>
            <pc:docMk/>
            <pc:sldMk cId="4172894120" sldId="266"/>
            <ac:cxnSpMk id="13" creationId="{C1A8DF17-EEB5-DC29-DA3C-020F7AB00E33}"/>
          </ac:cxnSpMkLst>
        </pc:cxnChg>
        <pc:cxnChg chg="add del mod">
          <ac:chgData name="Laercio Cruvinel" userId="c4d3cdc5-689e-4c88-919e-ff791e0fcbbb" providerId="ADAL" clId="{33AD9358-09BB-4B48-9E86-694C68919F74}" dt="2024-06-26T22:26:45.152" v="2578" actId="478"/>
          <ac:cxnSpMkLst>
            <pc:docMk/>
            <pc:sldMk cId="4172894120" sldId="266"/>
            <ac:cxnSpMk id="14" creationId="{274878C6-5240-78FB-8543-FAC9563E7D1F}"/>
          </ac:cxnSpMkLst>
        </pc:cxnChg>
        <pc:cxnChg chg="add del mod">
          <ac:chgData name="Laercio Cruvinel" userId="c4d3cdc5-689e-4c88-919e-ff791e0fcbbb" providerId="ADAL" clId="{33AD9358-09BB-4B48-9E86-694C68919F74}" dt="2024-06-26T22:26:45.152" v="2578" actId="478"/>
          <ac:cxnSpMkLst>
            <pc:docMk/>
            <pc:sldMk cId="4172894120" sldId="266"/>
            <ac:cxnSpMk id="15" creationId="{EB2312CD-7566-AA81-A5EE-CA44DAA62130}"/>
          </ac:cxnSpMkLst>
        </pc:cxnChg>
        <pc:cxnChg chg="add del mod">
          <ac:chgData name="Laercio Cruvinel" userId="c4d3cdc5-689e-4c88-919e-ff791e0fcbbb" providerId="ADAL" clId="{33AD9358-09BB-4B48-9E86-694C68919F74}" dt="2024-06-26T22:26:45.152" v="2578" actId="478"/>
          <ac:cxnSpMkLst>
            <pc:docMk/>
            <pc:sldMk cId="4172894120" sldId="266"/>
            <ac:cxnSpMk id="16" creationId="{C763BB8B-F8F3-42F7-6EA6-FD0F626417B8}"/>
          </ac:cxnSpMkLst>
        </pc:cxnChg>
        <pc:cxnChg chg="add del mod">
          <ac:chgData name="Laercio Cruvinel" userId="c4d3cdc5-689e-4c88-919e-ff791e0fcbbb" providerId="ADAL" clId="{33AD9358-09BB-4B48-9E86-694C68919F74}" dt="2024-06-26T22:26:45.152" v="2578" actId="478"/>
          <ac:cxnSpMkLst>
            <pc:docMk/>
            <pc:sldMk cId="4172894120" sldId="266"/>
            <ac:cxnSpMk id="17" creationId="{1D12A37B-0C19-C175-183F-30A226A9A985}"/>
          </ac:cxnSpMkLst>
        </pc:cxnChg>
        <pc:cxnChg chg="add del mod">
          <ac:chgData name="Laercio Cruvinel" userId="c4d3cdc5-689e-4c88-919e-ff791e0fcbbb" providerId="ADAL" clId="{33AD9358-09BB-4B48-9E86-694C68919F74}" dt="2024-06-26T22:26:45.152" v="2578" actId="478"/>
          <ac:cxnSpMkLst>
            <pc:docMk/>
            <pc:sldMk cId="4172894120" sldId="266"/>
            <ac:cxnSpMk id="18" creationId="{4ABA8CF8-6195-DABE-2A5D-1A83E86AAF86}"/>
          </ac:cxnSpMkLst>
        </pc:cxnChg>
      </pc:sldChg>
      <pc:sldChg chg="addSp modSp new mod modAnim">
        <pc:chgData name="Laercio Cruvinel" userId="c4d3cdc5-689e-4c88-919e-ff791e0fcbbb" providerId="ADAL" clId="{33AD9358-09BB-4B48-9E86-694C68919F74}" dt="2024-07-01T17:26:27.179" v="4702"/>
        <pc:sldMkLst>
          <pc:docMk/>
          <pc:sldMk cId="624995008" sldId="267"/>
        </pc:sldMkLst>
        <pc:spChg chg="mod">
          <ac:chgData name="Laercio Cruvinel" userId="c4d3cdc5-689e-4c88-919e-ff791e0fcbbb" providerId="ADAL" clId="{33AD9358-09BB-4B48-9E86-694C68919F74}" dt="2024-06-25T13:27:02.075" v="1483"/>
          <ac:spMkLst>
            <pc:docMk/>
            <pc:sldMk cId="624995008" sldId="267"/>
            <ac:spMk id="2" creationId="{3931F66D-9F5E-ADFC-FCD6-2558D53BCB0D}"/>
          </ac:spMkLst>
        </pc:spChg>
        <pc:spChg chg="mod">
          <ac:chgData name="Laercio Cruvinel" userId="c4d3cdc5-689e-4c88-919e-ff791e0fcbbb" providerId="ADAL" clId="{33AD9358-09BB-4B48-9E86-694C68919F74}" dt="2024-06-25T14:05:55.594" v="1631" actId="20577"/>
          <ac:spMkLst>
            <pc:docMk/>
            <pc:sldMk cId="624995008" sldId="267"/>
            <ac:spMk id="3" creationId="{D584071C-0C88-E723-D06C-38F3FB256E40}"/>
          </ac:spMkLst>
        </pc:spChg>
        <pc:picChg chg="add">
          <ac:chgData name="Laercio Cruvinel" userId="c4d3cdc5-689e-4c88-919e-ff791e0fcbbb" providerId="ADAL" clId="{33AD9358-09BB-4B48-9E86-694C68919F74}" dt="2024-07-01T17:19:30.610" v="4685" actId="22"/>
          <ac:picMkLst>
            <pc:docMk/>
            <pc:sldMk cId="624995008" sldId="267"/>
            <ac:picMk id="6" creationId="{7902FDCB-1273-881C-5EEF-4B62DA82969B}"/>
          </ac:picMkLst>
        </pc:picChg>
        <pc:picChg chg="add">
          <ac:chgData name="Laercio Cruvinel" userId="c4d3cdc5-689e-4c88-919e-ff791e0fcbbb" providerId="ADAL" clId="{33AD9358-09BB-4B48-9E86-694C68919F74}" dt="2024-07-01T17:20:38.404" v="4688" actId="22"/>
          <ac:picMkLst>
            <pc:docMk/>
            <pc:sldMk cId="624995008" sldId="267"/>
            <ac:picMk id="8" creationId="{350F917A-BC59-0BC7-D9C6-FAF0E1891AB7}"/>
          </ac:picMkLst>
        </pc:picChg>
        <pc:picChg chg="add">
          <ac:chgData name="Laercio Cruvinel" userId="c4d3cdc5-689e-4c88-919e-ff791e0fcbbb" providerId="ADAL" clId="{33AD9358-09BB-4B48-9E86-694C68919F74}" dt="2024-07-01T17:21:33.526" v="4691" actId="22"/>
          <ac:picMkLst>
            <pc:docMk/>
            <pc:sldMk cId="624995008" sldId="267"/>
            <ac:picMk id="10" creationId="{5E9F42ED-F096-2BEE-4528-5F755D0B5D89}"/>
          </ac:picMkLst>
        </pc:picChg>
        <pc:picChg chg="add">
          <ac:chgData name="Laercio Cruvinel" userId="c4d3cdc5-689e-4c88-919e-ff791e0fcbbb" providerId="ADAL" clId="{33AD9358-09BB-4B48-9E86-694C68919F74}" dt="2024-07-01T17:23:17.589" v="4694" actId="22"/>
          <ac:picMkLst>
            <pc:docMk/>
            <pc:sldMk cId="624995008" sldId="267"/>
            <ac:picMk id="12" creationId="{DE3BD7E0-57BB-5848-1880-65824B32999A}"/>
          </ac:picMkLst>
        </pc:picChg>
        <pc:picChg chg="add">
          <ac:chgData name="Laercio Cruvinel" userId="c4d3cdc5-689e-4c88-919e-ff791e0fcbbb" providerId="ADAL" clId="{33AD9358-09BB-4B48-9E86-694C68919F74}" dt="2024-07-01T17:24:12.458" v="4697" actId="22"/>
          <ac:picMkLst>
            <pc:docMk/>
            <pc:sldMk cId="624995008" sldId="267"/>
            <ac:picMk id="14" creationId="{D9F88B88-D269-C51D-D7B8-ECB982D15F83}"/>
          </ac:picMkLst>
        </pc:picChg>
        <pc:picChg chg="add">
          <ac:chgData name="Laercio Cruvinel" userId="c4d3cdc5-689e-4c88-919e-ff791e0fcbbb" providerId="ADAL" clId="{33AD9358-09BB-4B48-9E86-694C68919F74}" dt="2024-07-01T17:26:08.258" v="4700" actId="22"/>
          <ac:picMkLst>
            <pc:docMk/>
            <pc:sldMk cId="624995008" sldId="267"/>
            <ac:picMk id="16" creationId="{7B8D700D-9D7C-1209-64B8-38954120DAD6}"/>
          </ac:picMkLst>
        </pc:picChg>
      </pc:sldChg>
      <pc:sldChg chg="modSp add mod ord">
        <pc:chgData name="Laercio Cruvinel" userId="c4d3cdc5-689e-4c88-919e-ff791e0fcbbb" providerId="ADAL" clId="{33AD9358-09BB-4B48-9E86-694C68919F74}" dt="2024-06-26T16:13:40.232" v="2143" actId="14100"/>
        <pc:sldMkLst>
          <pc:docMk/>
          <pc:sldMk cId="4259193060" sldId="268"/>
        </pc:sldMkLst>
        <pc:spChg chg="mod">
          <ac:chgData name="Laercio Cruvinel" userId="c4d3cdc5-689e-4c88-919e-ff791e0fcbbb" providerId="ADAL" clId="{33AD9358-09BB-4B48-9E86-694C68919F74}" dt="2024-06-26T16:13:40.232" v="2143" actId="14100"/>
          <ac:spMkLst>
            <pc:docMk/>
            <pc:sldMk cId="4259193060" sldId="268"/>
            <ac:spMk id="2" creationId="{6FD7C0C6-F511-B8B0-D93E-7D4C03B87558}"/>
          </ac:spMkLst>
        </pc:spChg>
      </pc:sldChg>
      <pc:sldChg chg="addSp modSp new mod modAnim">
        <pc:chgData name="Laercio Cruvinel" userId="c4d3cdc5-689e-4c88-919e-ff791e0fcbbb" providerId="ADAL" clId="{33AD9358-09BB-4B48-9E86-694C68919F74}" dt="2024-07-01T17:43:54.983" v="4738"/>
        <pc:sldMkLst>
          <pc:docMk/>
          <pc:sldMk cId="1304481762" sldId="269"/>
        </pc:sldMkLst>
        <pc:spChg chg="mod">
          <ac:chgData name="Laercio Cruvinel" userId="c4d3cdc5-689e-4c88-919e-ff791e0fcbbb" providerId="ADAL" clId="{33AD9358-09BB-4B48-9E86-694C68919F74}" dt="2024-06-25T14:15:36.110" v="1662" actId="20577"/>
          <ac:spMkLst>
            <pc:docMk/>
            <pc:sldMk cId="1304481762" sldId="269"/>
            <ac:spMk id="2" creationId="{37F1DB66-979A-0A5D-CA6D-469E46A5ED45}"/>
          </ac:spMkLst>
        </pc:spChg>
        <pc:spChg chg="mod">
          <ac:chgData name="Laercio Cruvinel" userId="c4d3cdc5-689e-4c88-919e-ff791e0fcbbb" providerId="ADAL" clId="{33AD9358-09BB-4B48-9E86-694C68919F74}" dt="2024-06-27T14:18:08.509" v="3471" actId="20577"/>
          <ac:spMkLst>
            <pc:docMk/>
            <pc:sldMk cId="1304481762" sldId="269"/>
            <ac:spMk id="3" creationId="{8821898C-0906-6A77-B026-5996C14ACF9B}"/>
          </ac:spMkLst>
        </pc:spChg>
        <pc:spChg chg="add mod">
          <ac:chgData name="Laercio Cruvinel" userId="c4d3cdc5-689e-4c88-919e-ff791e0fcbbb" providerId="ADAL" clId="{33AD9358-09BB-4B48-9E86-694C68919F74}" dt="2024-07-01T17:43:39.621" v="4736" actId="1076"/>
          <ac:spMkLst>
            <pc:docMk/>
            <pc:sldMk cId="1304481762" sldId="269"/>
            <ac:spMk id="5" creationId="{7A28AD26-FD24-6D42-A72F-01D5C31472AC}"/>
          </ac:spMkLst>
        </pc:spChg>
      </pc:sldChg>
      <pc:sldChg chg="addSp modSp add mod modAnim">
        <pc:chgData name="Laercio Cruvinel" userId="c4d3cdc5-689e-4c88-919e-ff791e0fcbbb" providerId="ADAL" clId="{33AD9358-09BB-4B48-9E86-694C68919F74}" dt="2024-07-01T17:54:47.607" v="4776"/>
        <pc:sldMkLst>
          <pc:docMk/>
          <pc:sldMk cId="3735473631" sldId="270"/>
        </pc:sldMkLst>
        <pc:spChg chg="mod">
          <ac:chgData name="Laercio Cruvinel" userId="c4d3cdc5-689e-4c88-919e-ff791e0fcbbb" providerId="ADAL" clId="{33AD9358-09BB-4B48-9E86-694C68919F74}" dt="2024-06-26T09:52:19.347" v="2020" actId="108"/>
          <ac:spMkLst>
            <pc:docMk/>
            <pc:sldMk cId="3735473631" sldId="270"/>
            <ac:spMk id="2" creationId="{6CCFA035-5425-9E5F-4AF2-2B1BDEC54845}"/>
          </ac:spMkLst>
        </pc:spChg>
        <pc:spChg chg="add mod">
          <ac:chgData name="Laercio Cruvinel" userId="c4d3cdc5-689e-4c88-919e-ff791e0fcbbb" providerId="ADAL" clId="{33AD9358-09BB-4B48-9E86-694C68919F74}" dt="2024-07-01T17:53:10.107" v="4752" actId="1076"/>
          <ac:spMkLst>
            <pc:docMk/>
            <pc:sldMk cId="3735473631" sldId="270"/>
            <ac:spMk id="3" creationId="{0A5A57D0-85ED-2FEC-73C4-5BD87FF6DEFD}"/>
          </ac:spMkLst>
        </pc:spChg>
        <pc:spChg chg="add mod">
          <ac:chgData name="Laercio Cruvinel" userId="c4d3cdc5-689e-4c88-919e-ff791e0fcbbb" providerId="ADAL" clId="{33AD9358-09BB-4B48-9E86-694C68919F74}" dt="2024-07-01T17:52:52.433" v="4751"/>
          <ac:spMkLst>
            <pc:docMk/>
            <pc:sldMk cId="3735473631" sldId="270"/>
            <ac:spMk id="5" creationId="{5AFFEAC2-C193-6C5F-F877-0C3233250929}"/>
          </ac:spMkLst>
        </pc:spChg>
        <pc:spChg chg="add mod">
          <ac:chgData name="Laercio Cruvinel" userId="c4d3cdc5-689e-4c88-919e-ff791e0fcbbb" providerId="ADAL" clId="{33AD9358-09BB-4B48-9E86-694C68919F74}" dt="2024-07-01T17:53:43.191" v="4764" actId="1076"/>
          <ac:spMkLst>
            <pc:docMk/>
            <pc:sldMk cId="3735473631" sldId="270"/>
            <ac:spMk id="6" creationId="{C166DB97-6701-B3D6-7B28-3A799C8405EF}"/>
          </ac:spMkLst>
        </pc:spChg>
        <pc:spChg chg="mod">
          <ac:chgData name="Laercio Cruvinel" userId="c4d3cdc5-689e-4c88-919e-ff791e0fcbbb" providerId="ADAL" clId="{33AD9358-09BB-4B48-9E86-694C68919F74}" dt="2024-06-27T14:18:35.876" v="3474" actId="403"/>
          <ac:spMkLst>
            <pc:docMk/>
            <pc:sldMk cId="3735473631" sldId="270"/>
            <ac:spMk id="7" creationId="{30AD6D9E-533E-89CF-8087-F5B9BA767328}"/>
          </ac:spMkLst>
        </pc:spChg>
        <pc:spChg chg="add mod">
          <ac:chgData name="Laercio Cruvinel" userId="c4d3cdc5-689e-4c88-919e-ff791e0fcbbb" providerId="ADAL" clId="{33AD9358-09BB-4B48-9E86-694C68919F74}" dt="2024-07-01T17:54:34.229" v="4774" actId="1076"/>
          <ac:spMkLst>
            <pc:docMk/>
            <pc:sldMk cId="3735473631" sldId="270"/>
            <ac:spMk id="8" creationId="{6664DAD7-AC94-9B2D-F0D0-E0622DDED705}"/>
          </ac:spMkLst>
        </pc:spChg>
      </pc:sldChg>
      <pc:sldChg chg="modSp add mod ord">
        <pc:chgData name="Laercio Cruvinel" userId="c4d3cdc5-689e-4c88-919e-ff791e0fcbbb" providerId="ADAL" clId="{33AD9358-09BB-4B48-9E86-694C68919F74}" dt="2024-06-26T09:52:44.425" v="2024"/>
        <pc:sldMkLst>
          <pc:docMk/>
          <pc:sldMk cId="511054017" sldId="271"/>
        </pc:sldMkLst>
        <pc:spChg chg="mod">
          <ac:chgData name="Laercio Cruvinel" userId="c4d3cdc5-689e-4c88-919e-ff791e0fcbbb" providerId="ADAL" clId="{33AD9358-09BB-4B48-9E86-694C68919F74}" dt="2024-06-26T09:52:44.425" v="2024"/>
          <ac:spMkLst>
            <pc:docMk/>
            <pc:sldMk cId="511054017" sldId="271"/>
            <ac:spMk id="2" creationId="{6FD7C0C6-F511-B8B0-D93E-7D4C03B87558}"/>
          </ac:spMkLst>
        </pc:spChg>
      </pc:sldChg>
      <pc:sldChg chg="addSp delSp modSp add mod ord delAnim modAnim">
        <pc:chgData name="Laercio Cruvinel" userId="c4d3cdc5-689e-4c88-919e-ff791e0fcbbb" providerId="ADAL" clId="{33AD9358-09BB-4B48-9E86-694C68919F74}" dt="2024-06-26T22:39:28.629" v="2914" actId="478"/>
        <pc:sldMkLst>
          <pc:docMk/>
          <pc:sldMk cId="1046762803" sldId="272"/>
        </pc:sldMkLst>
        <pc:spChg chg="mod">
          <ac:chgData name="Laercio Cruvinel" userId="c4d3cdc5-689e-4c88-919e-ff791e0fcbbb" providerId="ADAL" clId="{33AD9358-09BB-4B48-9E86-694C68919F74}" dt="2024-06-26T16:14:03.612" v="2144" actId="14100"/>
          <ac:spMkLst>
            <pc:docMk/>
            <pc:sldMk cId="1046762803" sldId="272"/>
            <ac:spMk id="2" creationId="{6FD7C0C6-F511-B8B0-D93E-7D4C03B87558}"/>
          </ac:spMkLst>
        </pc:spChg>
        <pc:spChg chg="add del mod">
          <ac:chgData name="Laercio Cruvinel" userId="c4d3cdc5-689e-4c88-919e-ff791e0fcbbb" providerId="ADAL" clId="{33AD9358-09BB-4B48-9E86-694C68919F74}" dt="2024-06-26T22:39:28.629" v="2914" actId="478"/>
          <ac:spMkLst>
            <pc:docMk/>
            <pc:sldMk cId="1046762803" sldId="272"/>
            <ac:spMk id="3" creationId="{76FC74FA-13FC-9842-94FD-1DDC475CB1E1}"/>
          </ac:spMkLst>
        </pc:spChg>
        <pc:spChg chg="add del mod">
          <ac:chgData name="Laercio Cruvinel" userId="c4d3cdc5-689e-4c88-919e-ff791e0fcbbb" providerId="ADAL" clId="{33AD9358-09BB-4B48-9E86-694C68919F74}" dt="2024-06-26T22:39:28.629" v="2914" actId="478"/>
          <ac:spMkLst>
            <pc:docMk/>
            <pc:sldMk cId="1046762803" sldId="272"/>
            <ac:spMk id="5" creationId="{DB722CA0-DEC3-E18F-E069-F866FCE7F7FE}"/>
          </ac:spMkLst>
        </pc:spChg>
      </pc:sldChg>
      <pc:sldChg chg="modSp add mod ord modNotesTx">
        <pc:chgData name="Laercio Cruvinel" userId="c4d3cdc5-689e-4c88-919e-ff791e0fcbbb" providerId="ADAL" clId="{33AD9358-09BB-4B48-9E86-694C68919F74}" dt="2024-07-01T18:03:02.158" v="4847" actId="3626"/>
        <pc:sldMkLst>
          <pc:docMk/>
          <pc:sldMk cId="867723754" sldId="273"/>
        </pc:sldMkLst>
        <pc:spChg chg="mod">
          <ac:chgData name="Laercio Cruvinel" userId="c4d3cdc5-689e-4c88-919e-ff791e0fcbbb" providerId="ADAL" clId="{33AD9358-09BB-4B48-9E86-694C68919F74}" dt="2024-07-01T18:03:02.158" v="4847" actId="3626"/>
          <ac:spMkLst>
            <pc:docMk/>
            <pc:sldMk cId="867723754" sldId="273"/>
            <ac:spMk id="2" creationId="{6FD7C0C6-F511-B8B0-D93E-7D4C03B87558}"/>
          </ac:spMkLst>
        </pc:spChg>
      </pc:sldChg>
      <pc:sldChg chg="addSp delSp modSp add mod">
        <pc:chgData name="Laercio Cruvinel" userId="c4d3cdc5-689e-4c88-919e-ff791e0fcbbb" providerId="ADAL" clId="{33AD9358-09BB-4B48-9E86-694C68919F74}" dt="2024-07-01T18:22:09.536" v="4861" actId="1076"/>
        <pc:sldMkLst>
          <pc:docMk/>
          <pc:sldMk cId="3322756838" sldId="274"/>
        </pc:sldMkLst>
        <pc:spChg chg="mod">
          <ac:chgData name="Laercio Cruvinel" userId="c4d3cdc5-689e-4c88-919e-ff791e0fcbbb" providerId="ADAL" clId="{33AD9358-09BB-4B48-9E86-694C68919F74}" dt="2024-06-27T14:12:55.105" v="3381" actId="790"/>
          <ac:spMkLst>
            <pc:docMk/>
            <pc:sldMk cId="3322756838" sldId="274"/>
            <ac:spMk id="2" creationId="{17163BAB-67F9-8D9E-A453-8F485C35EE6C}"/>
          </ac:spMkLst>
        </pc:spChg>
        <pc:grpChg chg="del mod">
          <ac:chgData name="Laercio Cruvinel" userId="c4d3cdc5-689e-4c88-919e-ff791e0fcbbb" providerId="ADAL" clId="{33AD9358-09BB-4B48-9E86-694C68919F74}" dt="2024-07-01T18:21:54.477" v="4858" actId="478"/>
          <ac:grpSpMkLst>
            <pc:docMk/>
            <pc:sldMk cId="3322756838" sldId="274"/>
            <ac:grpSpMk id="11" creationId="{5C5E9100-D7A7-E41C-28F7-7A3A88E8433D}"/>
          </ac:grpSpMkLst>
        </pc:grpChg>
        <pc:picChg chg="del">
          <ac:chgData name="Laercio Cruvinel" userId="c4d3cdc5-689e-4c88-919e-ff791e0fcbbb" providerId="ADAL" clId="{33AD9358-09BB-4B48-9E86-694C68919F74}" dt="2024-07-01T18:20:50.602" v="4855" actId="478"/>
          <ac:picMkLst>
            <pc:docMk/>
            <pc:sldMk cId="3322756838" sldId="274"/>
            <ac:picMk id="5" creationId="{57ACF44A-AE9A-5857-9880-FBB3ACE6FF58}"/>
          </ac:picMkLst>
        </pc:picChg>
        <pc:picChg chg="add mod">
          <ac:chgData name="Laercio Cruvinel" userId="c4d3cdc5-689e-4c88-919e-ff791e0fcbbb" providerId="ADAL" clId="{33AD9358-09BB-4B48-9E86-694C68919F74}" dt="2024-07-01T18:22:09.536" v="4861" actId="1076"/>
          <ac:picMkLst>
            <pc:docMk/>
            <pc:sldMk cId="3322756838" sldId="274"/>
            <ac:picMk id="12" creationId="{538BF8A3-A314-AB6A-74C0-F3F21B3F5274}"/>
          </ac:picMkLst>
        </pc:picChg>
        <pc:cxnChg chg="mod">
          <ac:chgData name="Laercio Cruvinel" userId="c4d3cdc5-689e-4c88-919e-ff791e0fcbbb" providerId="ADAL" clId="{33AD9358-09BB-4B48-9E86-694C68919F74}" dt="2024-07-01T18:21:54.477" v="4858" actId="478"/>
          <ac:cxnSpMkLst>
            <pc:docMk/>
            <pc:sldMk cId="3322756838" sldId="274"/>
            <ac:cxnSpMk id="8" creationId="{78EC8C32-FBA6-D054-B6AF-A2E6ED497DA4}"/>
          </ac:cxnSpMkLst>
        </pc:cxnChg>
      </pc:sldChg>
      <pc:sldChg chg="addSp delSp modSp add mod modAnim">
        <pc:chgData name="Laercio Cruvinel" userId="c4d3cdc5-689e-4c88-919e-ff791e0fcbbb" providerId="ADAL" clId="{33AD9358-09BB-4B48-9E86-694C68919F74}" dt="2024-07-01T18:16:57.915" v="4851"/>
        <pc:sldMkLst>
          <pc:docMk/>
          <pc:sldMk cId="2367403228" sldId="275"/>
        </pc:sldMkLst>
        <pc:spChg chg="mod">
          <ac:chgData name="Laercio Cruvinel" userId="c4d3cdc5-689e-4c88-919e-ff791e0fcbbb" providerId="ADAL" clId="{33AD9358-09BB-4B48-9E86-694C68919F74}" dt="2024-07-01T18:11:09.581" v="4848" actId="114"/>
          <ac:spMkLst>
            <pc:docMk/>
            <pc:sldMk cId="2367403228" sldId="275"/>
            <ac:spMk id="2" creationId="{17163BAB-67F9-8D9E-A453-8F485C35EE6C}"/>
          </ac:spMkLst>
        </pc:spChg>
        <pc:spChg chg="del">
          <ac:chgData name="Laercio Cruvinel" userId="c4d3cdc5-689e-4c88-919e-ff791e0fcbbb" providerId="ADAL" clId="{33AD9358-09BB-4B48-9E86-694C68919F74}" dt="2024-06-27T14:04:47.859" v="3150" actId="478"/>
          <ac:spMkLst>
            <pc:docMk/>
            <pc:sldMk cId="2367403228" sldId="275"/>
            <ac:spMk id="3" creationId="{27086DAC-2C26-1E14-69AC-2B56248A140C}"/>
          </ac:spMkLst>
        </pc:spChg>
        <pc:spChg chg="add mod">
          <ac:chgData name="Laercio Cruvinel" userId="c4d3cdc5-689e-4c88-919e-ff791e0fcbbb" providerId="ADAL" clId="{33AD9358-09BB-4B48-9E86-694C68919F74}" dt="2024-06-27T14:10:14.538" v="3379" actId="20577"/>
          <ac:spMkLst>
            <pc:docMk/>
            <pc:sldMk cId="2367403228" sldId="275"/>
            <ac:spMk id="7" creationId="{623AFD2B-D41D-06B8-F8D7-44984283C38E}"/>
          </ac:spMkLst>
        </pc:spChg>
        <pc:spChg chg="add mod">
          <ac:chgData name="Laercio Cruvinel" userId="c4d3cdc5-689e-4c88-919e-ff791e0fcbbb" providerId="ADAL" clId="{33AD9358-09BB-4B48-9E86-694C68919F74}" dt="2024-06-27T14:09:57.463" v="3376" actId="20577"/>
          <ac:spMkLst>
            <pc:docMk/>
            <pc:sldMk cId="2367403228" sldId="275"/>
            <ac:spMk id="12" creationId="{AB4AFDA7-EAD1-ED76-4374-A28DC5956236}"/>
          </ac:spMkLst>
        </pc:spChg>
        <pc:grpChg chg="del">
          <ac:chgData name="Laercio Cruvinel" userId="c4d3cdc5-689e-4c88-919e-ff791e0fcbbb" providerId="ADAL" clId="{33AD9358-09BB-4B48-9E86-694C68919F74}" dt="2024-06-27T13:40:54.769" v="3091" actId="478"/>
          <ac:grpSpMkLst>
            <pc:docMk/>
            <pc:sldMk cId="2367403228" sldId="275"/>
            <ac:grpSpMk id="11" creationId="{5C5E9100-D7A7-E41C-28F7-7A3A88E8433D}"/>
          </ac:grpSpMkLst>
        </pc:grpChg>
        <pc:picChg chg="add">
          <ac:chgData name="Laercio Cruvinel" userId="c4d3cdc5-689e-4c88-919e-ff791e0fcbbb" providerId="ADAL" clId="{33AD9358-09BB-4B48-9E86-694C68919F74}" dt="2024-07-01T18:16:41.910" v="4849" actId="22"/>
          <ac:picMkLst>
            <pc:docMk/>
            <pc:sldMk cId="2367403228" sldId="275"/>
            <ac:picMk id="5" creationId="{68975C8B-77E5-19AC-DBD3-D212D0774EBE}"/>
          </ac:picMkLst>
        </pc:picChg>
        <pc:cxnChg chg="mod">
          <ac:chgData name="Laercio Cruvinel" userId="c4d3cdc5-689e-4c88-919e-ff791e0fcbbb" providerId="ADAL" clId="{33AD9358-09BB-4B48-9E86-694C68919F74}" dt="2024-06-27T13:40:54.769" v="3091" actId="478"/>
          <ac:cxnSpMkLst>
            <pc:docMk/>
            <pc:sldMk cId="2367403228" sldId="275"/>
            <ac:cxnSpMk id="8" creationId="{78EC8C32-FBA6-D054-B6AF-A2E6ED497DA4}"/>
          </ac:cxnSpMkLst>
        </pc:cxnChg>
      </pc:sldChg>
      <pc:sldChg chg="modSp new mod">
        <pc:chgData name="Laercio Cruvinel" userId="c4d3cdc5-689e-4c88-919e-ff791e0fcbbb" providerId="ADAL" clId="{33AD9358-09BB-4B48-9E86-694C68919F74}" dt="2024-07-01T09:55:37.880" v="4437" actId="20577"/>
        <pc:sldMkLst>
          <pc:docMk/>
          <pc:sldMk cId="2261620429" sldId="276"/>
        </pc:sldMkLst>
        <pc:spChg chg="mod">
          <ac:chgData name="Laercio Cruvinel" userId="c4d3cdc5-689e-4c88-919e-ff791e0fcbbb" providerId="ADAL" clId="{33AD9358-09BB-4B48-9E86-694C68919F74}" dt="2024-07-01T09:55:37.880" v="4437" actId="20577"/>
          <ac:spMkLst>
            <pc:docMk/>
            <pc:sldMk cId="2261620429" sldId="276"/>
            <ac:spMk id="2" creationId="{403E48EF-BECA-D922-D262-CEEA6054D7A4}"/>
          </ac:spMkLst>
        </pc:spChg>
        <pc:spChg chg="mod">
          <ac:chgData name="Laercio Cruvinel" userId="c4d3cdc5-689e-4c88-919e-ff791e0fcbbb" providerId="ADAL" clId="{33AD9358-09BB-4B48-9E86-694C68919F74}" dt="2024-07-01T09:54:37.411" v="4416" actId="313"/>
          <ac:spMkLst>
            <pc:docMk/>
            <pc:sldMk cId="2261620429" sldId="276"/>
            <ac:spMk id="3" creationId="{BEEF10AE-2505-5704-1222-CD538FFE4EB7}"/>
          </ac:spMkLst>
        </pc:spChg>
      </pc:sldChg>
      <pc:sldChg chg="modSp new mod">
        <pc:chgData name="Laercio Cruvinel" userId="c4d3cdc5-689e-4c88-919e-ff791e0fcbbb" providerId="ADAL" clId="{33AD9358-09BB-4B48-9E86-694C68919F74}" dt="2024-06-28T12:48:46.890" v="4240" actId="20577"/>
        <pc:sldMkLst>
          <pc:docMk/>
          <pc:sldMk cId="4239163755" sldId="277"/>
        </pc:sldMkLst>
        <pc:spChg chg="mod">
          <ac:chgData name="Laercio Cruvinel" userId="c4d3cdc5-689e-4c88-919e-ff791e0fcbbb" providerId="ADAL" clId="{33AD9358-09BB-4B48-9E86-694C68919F74}" dt="2024-06-28T10:28:33.841" v="4011" actId="20577"/>
          <ac:spMkLst>
            <pc:docMk/>
            <pc:sldMk cId="4239163755" sldId="277"/>
            <ac:spMk id="2" creationId="{1C6E9697-E062-5E36-5060-6DF295343E62}"/>
          </ac:spMkLst>
        </pc:spChg>
        <pc:spChg chg="mod">
          <ac:chgData name="Laercio Cruvinel" userId="c4d3cdc5-689e-4c88-919e-ff791e0fcbbb" providerId="ADAL" clId="{33AD9358-09BB-4B48-9E86-694C68919F74}" dt="2024-06-28T12:48:46.890" v="4240" actId="20577"/>
          <ac:spMkLst>
            <pc:docMk/>
            <pc:sldMk cId="4239163755" sldId="277"/>
            <ac:spMk id="3" creationId="{060608FE-9EED-875A-F2FF-BE5F034523B1}"/>
          </ac:spMkLst>
        </pc:spChg>
      </pc:sldChg>
      <pc:sldChg chg="add del">
        <pc:chgData name="Laercio Cruvinel" userId="c4d3cdc5-689e-4c88-919e-ff791e0fcbbb" providerId="ADAL" clId="{33AD9358-09BB-4B48-9E86-694C68919F74}" dt="2024-07-01T17:15:24.417" v="4684" actId="2696"/>
        <pc:sldMkLst>
          <pc:docMk/>
          <pc:sldMk cId="3479517450" sldId="278"/>
        </pc:sldMkLst>
      </pc:sldChg>
      <pc:sldMasterChg chg="modSldLayout">
        <pc:chgData name="Laercio Cruvinel" userId="c4d3cdc5-689e-4c88-919e-ff791e0fcbbb" providerId="ADAL" clId="{33AD9358-09BB-4B48-9E86-694C68919F74}" dt="2024-06-26T16:12:52.276" v="2141" actId="1076"/>
        <pc:sldMasterMkLst>
          <pc:docMk/>
          <pc:sldMasterMk cId="3541338858" sldId="2147483708"/>
        </pc:sldMasterMkLst>
        <pc:sldLayoutChg chg="addSp delSp modSp mod">
          <pc:chgData name="Laercio Cruvinel" userId="c4d3cdc5-689e-4c88-919e-ff791e0fcbbb" providerId="ADAL" clId="{33AD9358-09BB-4B48-9E86-694C68919F74}" dt="2024-06-26T16:12:52.276" v="2141" actId="1076"/>
          <pc:sldLayoutMkLst>
            <pc:docMk/>
            <pc:sldMasterMk cId="3541338858" sldId="2147483708"/>
            <pc:sldLayoutMk cId="4259481604" sldId="2147483709"/>
          </pc:sldLayoutMkLst>
          <pc:spChg chg="del">
            <ac:chgData name="Laercio Cruvinel" userId="c4d3cdc5-689e-4c88-919e-ff791e0fcbbb" providerId="ADAL" clId="{33AD9358-09BB-4B48-9E86-694C68919F74}" dt="2024-06-26T16:06:22.498" v="2134" actId="478"/>
            <ac:spMkLst>
              <pc:docMk/>
              <pc:sldMasterMk cId="3541338858" sldId="2147483708"/>
              <pc:sldLayoutMk cId="4259481604" sldId="2147483709"/>
              <ac:spMk id="6" creationId="{00000000-0000-0000-0000-000000000000}"/>
            </ac:spMkLst>
          </pc:spChg>
          <pc:picChg chg="add mod">
            <ac:chgData name="Laercio Cruvinel" userId="c4d3cdc5-689e-4c88-919e-ff791e0fcbbb" providerId="ADAL" clId="{33AD9358-09BB-4B48-9E86-694C68919F74}" dt="2024-06-26T16:05:30.387" v="2133" actId="1076"/>
            <ac:picMkLst>
              <pc:docMk/>
              <pc:sldMasterMk cId="3541338858" sldId="2147483708"/>
              <pc:sldLayoutMk cId="4259481604" sldId="2147483709"/>
              <ac:picMk id="7" creationId="{70FB992F-95EE-F984-CD4D-CD9AA858D2D0}"/>
            </ac:picMkLst>
          </pc:picChg>
          <pc:picChg chg="add mod">
            <ac:chgData name="Laercio Cruvinel" userId="c4d3cdc5-689e-4c88-919e-ff791e0fcbbb" providerId="ADAL" clId="{33AD9358-09BB-4B48-9E86-694C68919F74}" dt="2024-06-26T16:12:52.276" v="2141" actId="1076"/>
            <ac:picMkLst>
              <pc:docMk/>
              <pc:sldMasterMk cId="3541338858" sldId="2147483708"/>
              <pc:sldLayoutMk cId="4259481604" sldId="2147483709"/>
              <ac:picMk id="8" creationId="{DCD34272-63A7-B4DB-971F-BA31F05FDEA6}"/>
            </ac:picMkLst>
          </pc:picChg>
        </pc:sldLayoutChg>
        <pc:sldLayoutChg chg="addSp modSp mod">
          <pc:chgData name="Laercio Cruvinel" userId="c4d3cdc5-689e-4c88-919e-ff791e0fcbbb" providerId="ADAL" clId="{33AD9358-09BB-4B48-9E86-694C68919F74}" dt="2024-06-26T16:12:10.079" v="2139" actId="14100"/>
          <pc:sldLayoutMkLst>
            <pc:docMk/>
            <pc:sldMasterMk cId="3541338858" sldId="2147483708"/>
            <pc:sldLayoutMk cId="717310052" sldId="2147483710"/>
          </pc:sldLayoutMkLst>
          <pc:spChg chg="mod">
            <ac:chgData name="Laercio Cruvinel" userId="c4d3cdc5-689e-4c88-919e-ff791e0fcbbb" providerId="ADAL" clId="{33AD9358-09BB-4B48-9E86-694C68919F74}" dt="2024-06-15T21:09:02.586" v="37" actId="14100"/>
            <ac:spMkLst>
              <pc:docMk/>
              <pc:sldMasterMk cId="3541338858" sldId="2147483708"/>
              <pc:sldLayoutMk cId="717310052" sldId="2147483710"/>
              <ac:spMk id="2" creationId="{00000000-0000-0000-0000-000000000000}"/>
            </ac:spMkLst>
          </pc:spChg>
          <pc:spChg chg="mod">
            <ac:chgData name="Laercio Cruvinel" userId="c4d3cdc5-689e-4c88-919e-ff791e0fcbbb" providerId="ADAL" clId="{33AD9358-09BB-4B48-9E86-694C68919F74}" dt="2024-06-15T21:11:12.790" v="47" actId="207"/>
            <ac:spMkLst>
              <pc:docMk/>
              <pc:sldMasterMk cId="3541338858" sldId="2147483708"/>
              <pc:sldLayoutMk cId="717310052" sldId="2147483710"/>
              <ac:spMk id="3" creationId="{00000000-0000-0000-0000-000000000000}"/>
            </ac:spMkLst>
          </pc:spChg>
          <pc:spChg chg="mod">
            <ac:chgData name="Laercio Cruvinel" userId="c4d3cdc5-689e-4c88-919e-ff791e0fcbbb" providerId="ADAL" clId="{33AD9358-09BB-4B48-9E86-694C68919F74}" dt="2024-06-19T21:04:04.863" v="758" actId="207"/>
            <ac:spMkLst>
              <pc:docMk/>
              <pc:sldMasterMk cId="3541338858" sldId="2147483708"/>
              <pc:sldLayoutMk cId="717310052" sldId="2147483710"/>
              <ac:spMk id="6" creationId="{00000000-0000-0000-0000-000000000000}"/>
            </ac:spMkLst>
          </pc:spChg>
          <pc:picChg chg="add mod">
            <ac:chgData name="Laercio Cruvinel" userId="c4d3cdc5-689e-4c88-919e-ff791e0fcbbb" providerId="ADAL" clId="{33AD9358-09BB-4B48-9E86-694C68919F74}" dt="2024-06-26T16:02:41.817" v="2129" actId="1076"/>
            <ac:picMkLst>
              <pc:docMk/>
              <pc:sldMasterMk cId="3541338858" sldId="2147483708"/>
              <pc:sldLayoutMk cId="717310052" sldId="2147483710"/>
              <ac:picMk id="8" creationId="{AC1C7DFF-5202-7427-C97E-C8B97EDC3102}"/>
            </ac:picMkLst>
          </pc:picChg>
          <pc:picChg chg="add mod">
            <ac:chgData name="Laercio Cruvinel" userId="c4d3cdc5-689e-4c88-919e-ff791e0fcbbb" providerId="ADAL" clId="{33AD9358-09BB-4B48-9E86-694C68919F74}" dt="2024-06-26T16:03:33.375" v="2131" actId="1076"/>
            <ac:picMkLst>
              <pc:docMk/>
              <pc:sldMasterMk cId="3541338858" sldId="2147483708"/>
              <pc:sldLayoutMk cId="717310052" sldId="2147483710"/>
              <ac:picMk id="9" creationId="{073A15D3-BD92-5CC6-1C34-ECA101B66794}"/>
            </ac:picMkLst>
          </pc:picChg>
          <pc:picChg chg="add mod">
            <ac:chgData name="Laercio Cruvinel" userId="c4d3cdc5-689e-4c88-919e-ff791e0fcbbb" providerId="ADAL" clId="{33AD9358-09BB-4B48-9E86-694C68919F74}" dt="2024-06-26T16:12:10.079" v="2139" actId="14100"/>
            <ac:picMkLst>
              <pc:docMk/>
              <pc:sldMasterMk cId="3541338858" sldId="2147483708"/>
              <pc:sldLayoutMk cId="717310052" sldId="2147483710"/>
              <ac:picMk id="10" creationId="{E59A5E04-AE06-C474-C88B-0B5506614A77}"/>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a:p>
        </p:txBody>
      </p:sp>
      <p:sp>
        <p:nvSpPr>
          <p:cNvPr id="3" name="Marcador de Posição d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070486-566F-4066-AE7D-E74393488DA4}" type="datetimeFigureOut">
              <a:rPr lang="pt-PT" smtClean="0"/>
              <a:t>03/07/2024</a:t>
            </a:fld>
            <a:endParaRPr lang="pt-PT"/>
          </a:p>
        </p:txBody>
      </p:sp>
      <p:sp>
        <p:nvSpPr>
          <p:cNvPr id="4" name="Marcador de Posição da Imagem do Diapositivo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PT"/>
          </a:p>
        </p:txBody>
      </p:sp>
      <p:sp>
        <p:nvSpPr>
          <p:cNvPr id="5" name="Marcador de Posição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p>
        </p:txBody>
      </p:sp>
      <p:sp>
        <p:nvSpPr>
          <p:cNvPr id="6" name="Marcador de Posição do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a:p>
        </p:txBody>
      </p:sp>
      <p:sp>
        <p:nvSpPr>
          <p:cNvPr id="7" name="Marcador de Posição do Número do Diapositivo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C32AAD-65BF-420B-BA48-BD60CF21F71C}" type="slidenum">
              <a:rPr lang="pt-PT" smtClean="0"/>
              <a:t>‹nº›</a:t>
            </a:fld>
            <a:endParaRPr lang="pt-PT"/>
          </a:p>
        </p:txBody>
      </p:sp>
    </p:spTree>
    <p:extLst>
      <p:ext uri="{BB962C8B-B14F-4D97-AF65-F5344CB8AC3E}">
        <p14:creationId xmlns:p14="http://schemas.microsoft.com/office/powerpoint/2010/main" val="27128016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pt-PT" sz="1800" kern="100" dirty="0">
                <a:solidFill>
                  <a:srgbClr val="FFFFFF"/>
                </a:solidFill>
                <a:effectLst/>
                <a:latin typeface="Century Gothic" panose="020B0502020202020204" pitchFamily="34" charset="0"/>
                <a:ea typeface="Century Gothic" panose="020B0502020202020204" pitchFamily="34" charset="0"/>
                <a:cs typeface="Times New Roman" panose="02020603050405020304" pitchFamily="18" charset="0"/>
              </a:rPr>
              <a:t>A Educação 4.0 é uma abordagem transformadora da educação que se alinha com as necessidades e oportunidades da Quarta Revolução Industrial. Integra tecnologias emergentes e pedagogias inovadoras para criar uma experiência de aprendizagem mais personalizada, inclusiva e eficaz. </a:t>
            </a:r>
            <a:endParaRPr lang="pt-PT" sz="1800" kern="100" dirty="0">
              <a:effectLst/>
              <a:latin typeface="Century Gothic" panose="020B0502020202020204" pitchFamily="34" charset="0"/>
              <a:ea typeface="Century Gothic" panose="020B0502020202020204" pitchFamily="34" charset="0"/>
              <a:cs typeface="Times New Roman" panose="02020603050405020304" pitchFamily="18" charset="0"/>
            </a:endParaRPr>
          </a:p>
          <a:p>
            <a:fld id="{DE6CB07D-AA41-4C3C-A4FD-C5DC3091A02A}" type="slidenum">
              <a:rPr lang="pt-PT" smtClean="0"/>
              <a:t>1</a:t>
            </a:fld>
            <a:fld id="{0800C785-47AF-4769-8699-2483E750D2F4}" type="slidenum">
              <a:rPr lang="pt-PT" smtClean="0"/>
              <a:t>1</a:t>
            </a:fld>
            <a:endParaRPr lang="pt-PT" dirty="0"/>
          </a:p>
        </p:txBody>
      </p:sp>
      <p:sp>
        <p:nvSpPr>
          <p:cNvPr id="4" name="Marcador de Posição do Número do Diapositivo 3"/>
          <p:cNvSpPr>
            <a:spLocks noGrp="1"/>
          </p:cNvSpPr>
          <p:nvPr>
            <p:ph type="sldNum" sz="quarter" idx="5"/>
          </p:nvPr>
        </p:nvSpPr>
        <p:spPr/>
        <p:txBody>
          <a:bodyPr/>
          <a:lstStyle/>
          <a:p>
            <a:fld id="{4EC32AAD-65BF-420B-BA48-BD60CF21F71C}" type="slidenum">
              <a:rPr lang="pt-PT" smtClean="0"/>
              <a:t>1</a:t>
            </a:fld>
            <a:endParaRPr lang="pt-PT"/>
          </a:p>
        </p:txBody>
      </p:sp>
    </p:spTree>
    <p:extLst>
      <p:ext uri="{BB962C8B-B14F-4D97-AF65-F5344CB8AC3E}">
        <p14:creationId xmlns:p14="http://schemas.microsoft.com/office/powerpoint/2010/main" val="2430642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5"/>
          </p:nvPr>
        </p:nvSpPr>
        <p:spPr/>
        <p:txBody>
          <a:bodyPr/>
          <a:lstStyle/>
          <a:p>
            <a:fld id="{4EC32AAD-65BF-420B-BA48-BD60CF21F71C}" type="slidenum">
              <a:rPr lang="pt-PT" smtClean="0"/>
              <a:t>2</a:t>
            </a:fld>
            <a:endParaRPr lang="pt-PT"/>
          </a:p>
        </p:txBody>
      </p:sp>
    </p:spTree>
    <p:extLst>
      <p:ext uri="{BB962C8B-B14F-4D97-AF65-F5344CB8AC3E}">
        <p14:creationId xmlns:p14="http://schemas.microsoft.com/office/powerpoint/2010/main" val="1985401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a:buFont typeface="Arial" panose="020B0604020202020204" pitchFamily="34" charset="0"/>
              <a:buChar char="•"/>
            </a:pPr>
            <a:r>
              <a:rPr lang="pt-PT" b="1" dirty="0"/>
              <a:t>Integração de Tecnologia:</a:t>
            </a:r>
            <a:r>
              <a:rPr lang="pt-PT" dirty="0"/>
              <a:t> Explicar como a AI pode ser integrada nas práticas de ensino para melhorar a experiência de aprendizagem.</a:t>
            </a:r>
          </a:p>
          <a:p>
            <a:pPr>
              <a:buFont typeface="Arial" panose="020B0604020202020204" pitchFamily="34" charset="0"/>
              <a:buChar char="•"/>
            </a:pPr>
            <a:r>
              <a:rPr lang="pt-PT" b="1" dirty="0"/>
              <a:t>Personalização do Ensino:</a:t>
            </a:r>
            <a:r>
              <a:rPr lang="pt-PT" dirty="0"/>
              <a:t> Mostrar como a AI pode ajudar a personalizar o conteúdo para atender às necessidades individuais dos alunos.</a:t>
            </a:r>
          </a:p>
          <a:p>
            <a:pPr>
              <a:buFont typeface="Arial" panose="020B0604020202020204" pitchFamily="34" charset="0"/>
              <a:buChar char="•"/>
            </a:pPr>
            <a:r>
              <a:rPr lang="pt-PT" b="1" dirty="0"/>
              <a:t>Eficiência na Preparação de Aulas:</a:t>
            </a:r>
            <a:r>
              <a:rPr lang="pt-PT" dirty="0"/>
              <a:t> Destacar como ferramentas de AI podem economizar tempo na preparação de aulas, permitindo que os professores se concentrem mais na interação com os alunos.</a:t>
            </a:r>
          </a:p>
          <a:p>
            <a:pPr>
              <a:buFont typeface="Arial" panose="020B0604020202020204" pitchFamily="34" charset="0"/>
              <a:buChar char="•"/>
            </a:pPr>
            <a:r>
              <a:rPr lang="pt-PT" b="1" dirty="0"/>
              <a:t>Acesso a Recursos Atualizados:</a:t>
            </a:r>
            <a:r>
              <a:rPr lang="pt-PT" dirty="0"/>
              <a:t> Enfatizar a capacidade da AI de fornecer acesso instantâneo a informações e recursos atualizados.</a:t>
            </a:r>
          </a:p>
          <a:p>
            <a:pPr>
              <a:buFont typeface="Arial" panose="020B0604020202020204" pitchFamily="34" charset="0"/>
              <a:buChar char="•"/>
            </a:pPr>
            <a:r>
              <a:rPr lang="pt-PT" b="1" dirty="0"/>
              <a:t>Análise de Dados de Aprendizagem:</a:t>
            </a:r>
            <a:r>
              <a:rPr lang="pt-PT" dirty="0"/>
              <a:t> Ilustrar como a AI pode analisar dados de aprendizagem para melhorar os métodos de ensino e os resultados dos alunos.</a:t>
            </a:r>
          </a:p>
          <a:p>
            <a:pPr>
              <a:buFont typeface="Arial" panose="020B0604020202020204" pitchFamily="34" charset="0"/>
              <a:buChar char="•"/>
            </a:pPr>
            <a:r>
              <a:rPr lang="pt-PT" b="1" dirty="0"/>
              <a:t>Colaboração e Compartilhamento:</a:t>
            </a:r>
            <a:r>
              <a:rPr lang="pt-PT" dirty="0"/>
              <a:t> Discutir como as ferramentas de AI podem facilitar a colaboração entre professores e alunos e o compartilhamento de conhecimento.</a:t>
            </a:r>
          </a:p>
          <a:p>
            <a:pPr>
              <a:buFont typeface="Arial" panose="020B0604020202020204" pitchFamily="34" charset="0"/>
              <a:buChar char="•"/>
            </a:pPr>
            <a:r>
              <a:rPr lang="pt-PT" b="1" dirty="0"/>
              <a:t>Competitividade Profissional:</a:t>
            </a:r>
            <a:r>
              <a:rPr lang="pt-PT" dirty="0"/>
              <a:t> Ressaltar que o domínio de ferramentas de AI é essencial para manter a relevância e competitividade no mercado de trabalho acadêmico, garantindo assim a segurança e evolução na carreira.</a:t>
            </a:r>
          </a:p>
          <a:p>
            <a:r>
              <a:rPr lang="pt-PT" dirty="0"/>
              <a:t>Este ponto pode ser integrado aos outros para reforçar a necessidade da formação em AI.</a:t>
            </a:r>
          </a:p>
          <a:p>
            <a:endParaRPr lang="pt-PT" dirty="0"/>
          </a:p>
        </p:txBody>
      </p:sp>
      <p:sp>
        <p:nvSpPr>
          <p:cNvPr id="4" name="Marcador de Posição do Número do Diapositivo 3"/>
          <p:cNvSpPr>
            <a:spLocks noGrp="1"/>
          </p:cNvSpPr>
          <p:nvPr>
            <p:ph type="sldNum" sz="quarter" idx="5"/>
          </p:nvPr>
        </p:nvSpPr>
        <p:spPr/>
        <p:txBody>
          <a:bodyPr/>
          <a:lstStyle/>
          <a:p>
            <a:fld id="{4EC32AAD-65BF-420B-BA48-BD60CF21F71C}" type="slidenum">
              <a:rPr lang="pt-PT" smtClean="0"/>
              <a:t>3</a:t>
            </a:fld>
            <a:endParaRPr lang="pt-PT"/>
          </a:p>
        </p:txBody>
      </p:sp>
    </p:spTree>
    <p:extLst>
      <p:ext uri="{BB962C8B-B14F-4D97-AF65-F5344CB8AC3E}">
        <p14:creationId xmlns:p14="http://schemas.microsoft.com/office/powerpoint/2010/main" val="21072971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noProof="0" dirty="0"/>
          </a:p>
        </p:txBody>
      </p:sp>
      <p:sp>
        <p:nvSpPr>
          <p:cNvPr id="4" name="Marcador de Posição do Número do Diapositivo 3"/>
          <p:cNvSpPr>
            <a:spLocks noGrp="1"/>
          </p:cNvSpPr>
          <p:nvPr>
            <p:ph type="sldNum" sz="quarter" idx="5"/>
          </p:nvPr>
        </p:nvSpPr>
        <p:spPr/>
        <p:txBody>
          <a:bodyPr/>
          <a:lstStyle/>
          <a:p>
            <a:fld id="{4EC32AAD-65BF-420B-BA48-BD60CF21F71C}" type="slidenum">
              <a:rPr lang="pt-PT" smtClean="0"/>
              <a:t>4</a:t>
            </a:fld>
            <a:endParaRPr lang="pt-PT"/>
          </a:p>
        </p:txBody>
      </p:sp>
    </p:spTree>
    <p:extLst>
      <p:ext uri="{BB962C8B-B14F-4D97-AF65-F5344CB8AC3E}">
        <p14:creationId xmlns:p14="http://schemas.microsoft.com/office/powerpoint/2010/main" val="31768931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5"/>
          </p:nvPr>
        </p:nvSpPr>
        <p:spPr/>
        <p:txBody>
          <a:bodyPr/>
          <a:lstStyle/>
          <a:p>
            <a:fld id="{4EC32AAD-65BF-420B-BA48-BD60CF21F71C}" type="slidenum">
              <a:rPr lang="pt-PT" smtClean="0"/>
              <a:t>5</a:t>
            </a:fld>
            <a:endParaRPr lang="pt-PT"/>
          </a:p>
        </p:txBody>
      </p:sp>
    </p:spTree>
    <p:extLst>
      <p:ext uri="{BB962C8B-B14F-4D97-AF65-F5344CB8AC3E}">
        <p14:creationId xmlns:p14="http://schemas.microsoft.com/office/powerpoint/2010/main" val="23496654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5"/>
          </p:nvPr>
        </p:nvSpPr>
        <p:spPr/>
        <p:txBody>
          <a:bodyPr/>
          <a:lstStyle/>
          <a:p>
            <a:fld id="{4EC32AAD-65BF-420B-BA48-BD60CF21F71C}" type="slidenum">
              <a:rPr lang="pt-PT" smtClean="0"/>
              <a:t>7</a:t>
            </a:fld>
            <a:endParaRPr lang="pt-PT"/>
          </a:p>
        </p:txBody>
      </p:sp>
    </p:spTree>
    <p:extLst>
      <p:ext uri="{BB962C8B-B14F-4D97-AF65-F5344CB8AC3E}">
        <p14:creationId xmlns:p14="http://schemas.microsoft.com/office/powerpoint/2010/main" val="16570180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5"/>
          </p:nvPr>
        </p:nvSpPr>
        <p:spPr/>
        <p:txBody>
          <a:bodyPr/>
          <a:lstStyle/>
          <a:p>
            <a:fld id="{4EC32AAD-65BF-420B-BA48-BD60CF21F71C}" type="slidenum">
              <a:rPr lang="pt-PT" smtClean="0"/>
              <a:t>8</a:t>
            </a:fld>
            <a:endParaRPr lang="pt-PT"/>
          </a:p>
        </p:txBody>
      </p:sp>
    </p:spTree>
    <p:extLst>
      <p:ext uri="{BB962C8B-B14F-4D97-AF65-F5344CB8AC3E}">
        <p14:creationId xmlns:p14="http://schemas.microsoft.com/office/powerpoint/2010/main" val="26244868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5"/>
          </p:nvPr>
        </p:nvSpPr>
        <p:spPr/>
        <p:txBody>
          <a:bodyPr/>
          <a:lstStyle/>
          <a:p>
            <a:fld id="{4EC32AAD-65BF-420B-BA48-BD60CF21F71C}" type="slidenum">
              <a:rPr lang="pt-PT" smtClean="0"/>
              <a:t>9</a:t>
            </a:fld>
            <a:endParaRPr lang="pt-PT"/>
          </a:p>
        </p:txBody>
      </p:sp>
    </p:spTree>
    <p:extLst>
      <p:ext uri="{BB962C8B-B14F-4D97-AF65-F5344CB8AC3E}">
        <p14:creationId xmlns:p14="http://schemas.microsoft.com/office/powerpoint/2010/main" val="32842825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5"/>
          </p:nvPr>
        </p:nvSpPr>
        <p:spPr/>
        <p:txBody>
          <a:bodyPr/>
          <a:lstStyle/>
          <a:p>
            <a:fld id="{4EC32AAD-65BF-420B-BA48-BD60CF21F71C}" type="slidenum">
              <a:rPr lang="pt-PT" smtClean="0"/>
              <a:t>12</a:t>
            </a:fld>
            <a:endParaRPr lang="pt-PT"/>
          </a:p>
        </p:txBody>
      </p:sp>
    </p:spTree>
    <p:extLst>
      <p:ext uri="{BB962C8B-B14F-4D97-AF65-F5344CB8AC3E}">
        <p14:creationId xmlns:p14="http://schemas.microsoft.com/office/powerpoint/2010/main" val="40258456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5"/>
          </p:nvPr>
        </p:nvSpPr>
        <p:spPr/>
        <p:txBody>
          <a:bodyPr/>
          <a:lstStyle/>
          <a:p>
            <a:fld id="{4EC32AAD-65BF-420B-BA48-BD60CF21F71C}" type="slidenum">
              <a:rPr lang="pt-PT" smtClean="0"/>
              <a:t>14</a:t>
            </a:fld>
            <a:endParaRPr lang="pt-PT"/>
          </a:p>
        </p:txBody>
      </p:sp>
    </p:spTree>
    <p:extLst>
      <p:ext uri="{BB962C8B-B14F-4D97-AF65-F5344CB8AC3E}">
        <p14:creationId xmlns:p14="http://schemas.microsoft.com/office/powerpoint/2010/main" val="21162477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5"/>
          </p:nvPr>
        </p:nvSpPr>
        <p:spPr/>
        <p:txBody>
          <a:bodyPr/>
          <a:lstStyle/>
          <a:p>
            <a:fld id="{4EC32AAD-65BF-420B-BA48-BD60CF21F71C}" type="slidenum">
              <a:rPr lang="pt-PT" smtClean="0"/>
              <a:t>15</a:t>
            </a:fld>
            <a:endParaRPr lang="pt-PT"/>
          </a:p>
        </p:txBody>
      </p:sp>
    </p:spTree>
    <p:extLst>
      <p:ext uri="{BB962C8B-B14F-4D97-AF65-F5344CB8AC3E}">
        <p14:creationId xmlns:p14="http://schemas.microsoft.com/office/powerpoint/2010/main" val="25205507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pt-PT" dirty="0"/>
              <a:t>IA generativa é uma categoria de técnicas de IA em que algoritmos são treinados em conjuntos de dados que podem ser usados para gerar novos conteúdos, como texto, imagens ou vídeo. Estas orientações abordam um tipo de IA generativa, grandes modelos multimodais (</a:t>
            </a:r>
            <a:r>
              <a:rPr lang="pt-PT" dirty="0" err="1"/>
              <a:t>LMMs</a:t>
            </a:r>
            <a:r>
              <a:rPr lang="pt-PT" dirty="0"/>
              <a:t>), que podem aceitar um ou mais tipos de entrada de dados e gerar diversos resultados que não estão limitados ao tipo de dados inseridos no algoritmo.</a:t>
            </a:r>
          </a:p>
        </p:txBody>
      </p:sp>
      <p:sp>
        <p:nvSpPr>
          <p:cNvPr id="4" name="Marcador de Posição do Número do Diapositivo 3"/>
          <p:cNvSpPr>
            <a:spLocks noGrp="1"/>
          </p:cNvSpPr>
          <p:nvPr>
            <p:ph type="sldNum" sz="quarter" idx="5"/>
          </p:nvPr>
        </p:nvSpPr>
        <p:spPr/>
        <p:txBody>
          <a:bodyPr/>
          <a:lstStyle/>
          <a:p>
            <a:fld id="{4EC32AAD-65BF-420B-BA48-BD60CF21F71C}" type="slidenum">
              <a:rPr lang="pt-PT" smtClean="0"/>
              <a:t>16</a:t>
            </a:fld>
            <a:endParaRPr lang="pt-PT"/>
          </a:p>
        </p:txBody>
      </p:sp>
    </p:spTree>
    <p:extLst>
      <p:ext uri="{BB962C8B-B14F-4D97-AF65-F5344CB8AC3E}">
        <p14:creationId xmlns:p14="http://schemas.microsoft.com/office/powerpoint/2010/main" val="18785686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5"/>
          </p:nvPr>
        </p:nvSpPr>
        <p:spPr/>
        <p:txBody>
          <a:bodyPr/>
          <a:lstStyle/>
          <a:p>
            <a:fld id="{4EC32AAD-65BF-420B-BA48-BD60CF21F71C}" type="slidenum">
              <a:rPr lang="pt-PT" smtClean="0"/>
              <a:t>17</a:t>
            </a:fld>
            <a:endParaRPr lang="pt-PT"/>
          </a:p>
        </p:txBody>
      </p:sp>
    </p:spTree>
    <p:extLst>
      <p:ext uri="{BB962C8B-B14F-4D97-AF65-F5344CB8AC3E}">
        <p14:creationId xmlns:p14="http://schemas.microsoft.com/office/powerpoint/2010/main" val="5144115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5"/>
          </p:nvPr>
        </p:nvSpPr>
        <p:spPr/>
        <p:txBody>
          <a:bodyPr/>
          <a:lstStyle/>
          <a:p>
            <a:fld id="{4EC32AAD-65BF-420B-BA48-BD60CF21F71C}" type="slidenum">
              <a:rPr lang="pt-PT" smtClean="0"/>
              <a:t>18</a:t>
            </a:fld>
            <a:endParaRPr lang="pt-PT"/>
          </a:p>
        </p:txBody>
      </p:sp>
    </p:spTree>
    <p:extLst>
      <p:ext uri="{BB962C8B-B14F-4D97-AF65-F5344CB8AC3E}">
        <p14:creationId xmlns:p14="http://schemas.microsoft.com/office/powerpoint/2010/main" val="2109974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5"/>
          </p:nvPr>
        </p:nvSpPr>
        <p:spPr/>
        <p:txBody>
          <a:bodyPr/>
          <a:lstStyle/>
          <a:p>
            <a:fld id="{4EC32AAD-65BF-420B-BA48-BD60CF21F71C}" type="slidenum">
              <a:rPr lang="pt-PT" smtClean="0"/>
              <a:t>19</a:t>
            </a:fld>
            <a:endParaRPr lang="pt-PT"/>
          </a:p>
        </p:txBody>
      </p:sp>
    </p:spTree>
    <p:extLst>
      <p:ext uri="{BB962C8B-B14F-4D97-AF65-F5344CB8AC3E}">
        <p14:creationId xmlns:p14="http://schemas.microsoft.com/office/powerpoint/2010/main" val="40727523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o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pt-PT"/>
              <a:t>Clique para editar o estilo de título do Modelo Global</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PT"/>
              <a:t>Clique para editar o estilo de subtítulo do Modelo Global</a:t>
            </a:r>
            <a:endParaRPr lang="en-US" dirty="0"/>
          </a:p>
        </p:txBody>
      </p:sp>
      <p:sp>
        <p:nvSpPr>
          <p:cNvPr id="4" name="Date Placeholder 3"/>
          <p:cNvSpPr>
            <a:spLocks noGrp="1"/>
          </p:cNvSpPr>
          <p:nvPr>
            <p:ph type="dt" sz="half" idx="10"/>
          </p:nvPr>
        </p:nvSpPr>
        <p:spPr/>
        <p:txBody>
          <a:bodyPr/>
          <a:lstStyle/>
          <a:p>
            <a:fld id="{3A22D718-5CB1-4DC5-BDC2-F7FA773BFBA1}" type="datetime1">
              <a:rPr lang="pt-PT" smtClean="0"/>
              <a:t>03/07/2024</a:t>
            </a:fld>
            <a:endParaRPr lang="pt-PT"/>
          </a:p>
        </p:txBody>
      </p:sp>
      <p:sp>
        <p:nvSpPr>
          <p:cNvPr id="5" name="Footer Placeholder 4"/>
          <p:cNvSpPr>
            <a:spLocks noGrp="1"/>
          </p:cNvSpPr>
          <p:nvPr>
            <p:ph type="ftr" sz="quarter" idx="11"/>
          </p:nvPr>
        </p:nvSpPr>
        <p:spPr/>
        <p:txBody>
          <a:bodyPr/>
          <a:lstStyle/>
          <a:p>
            <a:endParaRPr lang="pt-PT"/>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pic>
        <p:nvPicPr>
          <p:cNvPr id="7" name="Imagem 6">
            <a:extLst>
              <a:ext uri="{FF2B5EF4-FFF2-40B4-BE49-F238E27FC236}">
                <a16:creationId xmlns:a16="http://schemas.microsoft.com/office/drawing/2014/main" id="{70FB992F-95EE-F984-CD4D-CD9AA858D2D0}"/>
              </a:ext>
            </a:extLst>
          </p:cNvPr>
          <p:cNvPicPr>
            <a:picLocks noChangeAspect="1"/>
          </p:cNvPicPr>
          <p:nvPr userDrawn="1"/>
        </p:nvPicPr>
        <p:blipFill>
          <a:blip r:embed="rId2"/>
          <a:stretch>
            <a:fillRect/>
          </a:stretch>
        </p:blipFill>
        <p:spPr>
          <a:xfrm>
            <a:off x="10032255" y="152400"/>
            <a:ext cx="2005758" cy="2176461"/>
          </a:xfrm>
          <a:prstGeom prst="rect">
            <a:avLst/>
          </a:prstGeom>
        </p:spPr>
      </p:pic>
      <p:pic>
        <p:nvPicPr>
          <p:cNvPr id="8" name="Imagem 7">
            <a:extLst>
              <a:ext uri="{FF2B5EF4-FFF2-40B4-BE49-F238E27FC236}">
                <a16:creationId xmlns:a16="http://schemas.microsoft.com/office/drawing/2014/main" id="{DCD34272-63A7-B4DB-971F-BA31F05FDEA6}"/>
              </a:ext>
            </a:extLst>
          </p:cNvPr>
          <p:cNvPicPr>
            <a:picLocks noChangeAspect="1"/>
          </p:cNvPicPr>
          <p:nvPr userDrawn="1"/>
        </p:nvPicPr>
        <p:blipFill>
          <a:blip r:embed="rId3"/>
          <a:stretch>
            <a:fillRect/>
          </a:stretch>
        </p:blipFill>
        <p:spPr>
          <a:xfrm>
            <a:off x="10017125" y="2569389"/>
            <a:ext cx="2085013" cy="859611"/>
          </a:xfrm>
          <a:prstGeom prst="rect">
            <a:avLst/>
          </a:prstGeom>
        </p:spPr>
      </p:pic>
    </p:spTree>
    <p:extLst>
      <p:ext uri="{BB962C8B-B14F-4D97-AF65-F5344CB8AC3E}">
        <p14:creationId xmlns:p14="http://schemas.microsoft.com/office/powerpoint/2010/main" val="42594816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to">
    <p:spTree>
      <p:nvGrpSpPr>
        <p:cNvPr id="1" name=""/>
        <p:cNvGrpSpPr/>
        <p:nvPr/>
      </p:nvGrpSpPr>
      <p:grpSpPr>
        <a:xfrm>
          <a:off x="0" y="0"/>
          <a:ext cx="0" cy="0"/>
          <a:chOff x="0" y="0"/>
          <a:chExt cx="0" cy="0"/>
        </a:xfrm>
      </p:grpSpPr>
      <p:sp>
        <p:nvSpPr>
          <p:cNvPr id="2" name="Title 1"/>
          <p:cNvSpPr>
            <a:spLocks noGrp="1"/>
          </p:cNvSpPr>
          <p:nvPr>
            <p:ph type="title"/>
          </p:nvPr>
        </p:nvSpPr>
        <p:spPr>
          <a:xfrm>
            <a:off x="684212" y="70721"/>
            <a:ext cx="10539600" cy="1220198"/>
          </a:xfrm>
        </p:spPr>
        <p:txBody>
          <a:bodyPr/>
          <a:lstStyle/>
          <a:p>
            <a:r>
              <a:rPr lang="pt-PT" dirty="0"/>
              <a:t>Clique para editar o estilo de título do Modelo Global</a:t>
            </a:r>
            <a:endParaRPr lang="en-US" dirty="0"/>
          </a:p>
        </p:txBody>
      </p:sp>
      <p:sp>
        <p:nvSpPr>
          <p:cNvPr id="3" name="Content Placeholder 2"/>
          <p:cNvSpPr>
            <a:spLocks noGrp="1"/>
          </p:cNvSpPr>
          <p:nvPr>
            <p:ph idx="1"/>
          </p:nvPr>
        </p:nvSpPr>
        <p:spPr>
          <a:xfrm>
            <a:off x="684212" y="1392518"/>
            <a:ext cx="8534400" cy="4707467"/>
          </a:xfrm>
        </p:spPr>
        <p:txBody>
          <a:bodyPr anchor="ctr">
            <a:normAutofit/>
          </a:bodyPr>
          <a:lstStyle>
            <a:lvl1pPr>
              <a:defRPr sz="2400">
                <a:solidFill>
                  <a:schemeClr val="tx1"/>
                </a:solidFill>
              </a:defRPr>
            </a:lvl1pPr>
            <a:lvl2pPr>
              <a:defRPr sz="2000">
                <a:solidFill>
                  <a:schemeClr val="tx1"/>
                </a:solidFill>
              </a:defRPr>
            </a:lvl2pPr>
            <a:lvl3pPr>
              <a:defRPr sz="1800">
                <a:solidFill>
                  <a:schemeClr val="tx1"/>
                </a:solidFill>
              </a:defRPr>
            </a:lvl3pPr>
            <a:lvl4pPr>
              <a:defRPr sz="1600">
                <a:solidFill>
                  <a:schemeClr val="tx1"/>
                </a:solidFill>
              </a:defRPr>
            </a:lvl4pPr>
            <a:lvl5pPr>
              <a:defRPr sz="1600">
                <a:solidFill>
                  <a:schemeClr val="tx1"/>
                </a:solidFill>
              </a:defRPr>
            </a:lvl5pPr>
          </a:lstStyle>
          <a:p>
            <a:pPr lvl="0"/>
            <a:r>
              <a:rPr lang="pt-PT" dirty="0"/>
              <a:t>Clique para editar os estilos do texto de Modelo Global</a:t>
            </a:r>
          </a:p>
          <a:p>
            <a:pPr lvl="1"/>
            <a:r>
              <a:rPr lang="pt-PT" dirty="0"/>
              <a:t>Segundo nível</a:t>
            </a:r>
          </a:p>
          <a:p>
            <a:pPr lvl="2"/>
            <a:r>
              <a:rPr lang="pt-PT" dirty="0"/>
              <a:t>Terceiro nível</a:t>
            </a:r>
          </a:p>
          <a:p>
            <a:pPr lvl="3"/>
            <a:r>
              <a:rPr lang="pt-PT" dirty="0"/>
              <a:t>Quarto nível</a:t>
            </a:r>
          </a:p>
          <a:p>
            <a:pPr lvl="4"/>
            <a:r>
              <a:rPr lang="pt-PT" dirty="0"/>
              <a:t>Quinto nível</a:t>
            </a:r>
            <a:endParaRPr lang="en-US" dirty="0"/>
          </a:p>
        </p:txBody>
      </p:sp>
      <p:sp>
        <p:nvSpPr>
          <p:cNvPr id="4" name="Date Placeholder 3"/>
          <p:cNvSpPr>
            <a:spLocks noGrp="1"/>
          </p:cNvSpPr>
          <p:nvPr>
            <p:ph type="dt" sz="half" idx="10"/>
          </p:nvPr>
        </p:nvSpPr>
        <p:spPr/>
        <p:txBody>
          <a:bodyPr/>
          <a:lstStyle/>
          <a:p>
            <a:fld id="{8AD45414-AF69-49DC-87E2-ED87B75618E8}" type="datetime1">
              <a:rPr lang="pt-PT" smtClean="0"/>
              <a:t>03/07/2024</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1CB4B5B6-F041-4DAB-BC5E-3AF34F124984}" type="slidenum">
              <a:rPr lang="pt-PT" smtClean="0"/>
              <a:pPr/>
              <a:t>‹nº›</a:t>
            </a:fld>
            <a:endParaRPr lang="pt-PT" dirty="0"/>
          </a:p>
        </p:txBody>
      </p:sp>
      <p:pic>
        <p:nvPicPr>
          <p:cNvPr id="8" name="Imagem 7" descr="Uma imagem com Tipo de letra, captura de ecrã, Gráficos, logótipo&#10;&#10;Descrição gerada automaticamente">
            <a:extLst>
              <a:ext uri="{FF2B5EF4-FFF2-40B4-BE49-F238E27FC236}">
                <a16:creationId xmlns:a16="http://schemas.microsoft.com/office/drawing/2014/main" id="{AC1C7DFF-5202-7427-C97E-C8B97EDC310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42150" y="70721"/>
            <a:ext cx="952500" cy="1285875"/>
          </a:xfrm>
          <a:prstGeom prst="rect">
            <a:avLst/>
          </a:prstGeom>
        </p:spPr>
      </p:pic>
      <p:pic>
        <p:nvPicPr>
          <p:cNvPr id="9" name="Imagem 8">
            <a:extLst>
              <a:ext uri="{FF2B5EF4-FFF2-40B4-BE49-F238E27FC236}">
                <a16:creationId xmlns:a16="http://schemas.microsoft.com/office/drawing/2014/main" id="{073A15D3-BD92-5CC6-1C34-ECA101B66794}"/>
              </a:ext>
            </a:extLst>
          </p:cNvPr>
          <p:cNvPicPr>
            <a:picLocks noChangeAspect="1"/>
          </p:cNvPicPr>
          <p:nvPr userDrawn="1"/>
        </p:nvPicPr>
        <p:blipFill>
          <a:blip r:embed="rId3"/>
          <a:stretch>
            <a:fillRect/>
          </a:stretch>
        </p:blipFill>
        <p:spPr>
          <a:xfrm>
            <a:off x="10086900" y="1392518"/>
            <a:ext cx="1962150" cy="857250"/>
          </a:xfrm>
          <a:prstGeom prst="rect">
            <a:avLst/>
          </a:prstGeom>
        </p:spPr>
      </p:pic>
      <p:pic>
        <p:nvPicPr>
          <p:cNvPr id="10" name="Imagem 9">
            <a:extLst>
              <a:ext uri="{FF2B5EF4-FFF2-40B4-BE49-F238E27FC236}">
                <a16:creationId xmlns:a16="http://schemas.microsoft.com/office/drawing/2014/main" id="{E59A5E04-AE06-C474-C88B-0B5506614A77}"/>
              </a:ext>
            </a:extLst>
          </p:cNvPr>
          <p:cNvPicPr>
            <a:picLocks noChangeAspect="1"/>
          </p:cNvPicPr>
          <p:nvPr userDrawn="1"/>
        </p:nvPicPr>
        <p:blipFill>
          <a:blip r:embed="rId4"/>
          <a:stretch>
            <a:fillRect/>
          </a:stretch>
        </p:blipFill>
        <p:spPr>
          <a:xfrm>
            <a:off x="10086900" y="2453449"/>
            <a:ext cx="2084498" cy="857250"/>
          </a:xfrm>
          <a:prstGeom prst="rect">
            <a:avLst/>
          </a:prstGeom>
        </p:spPr>
      </p:pic>
    </p:spTree>
    <p:extLst>
      <p:ext uri="{BB962C8B-B14F-4D97-AF65-F5344CB8AC3E}">
        <p14:creationId xmlns:p14="http://schemas.microsoft.com/office/powerpoint/2010/main" val="7173100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pt-PT"/>
              <a:t>Clique para editar o estilo de título do Modelo Global</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PT"/>
              <a:t>Clique para editar os estilos do texto de Modelo Global</a:t>
            </a:r>
          </a:p>
        </p:txBody>
      </p:sp>
      <p:sp>
        <p:nvSpPr>
          <p:cNvPr id="4" name="Date Placeholder 3"/>
          <p:cNvSpPr>
            <a:spLocks noGrp="1"/>
          </p:cNvSpPr>
          <p:nvPr>
            <p:ph type="dt" sz="half" idx="10"/>
          </p:nvPr>
        </p:nvSpPr>
        <p:spPr/>
        <p:txBody>
          <a:bodyPr/>
          <a:lstStyle/>
          <a:p>
            <a:fld id="{E64D6E40-6EB8-491D-B543-85D91032342A}" type="datetime1">
              <a:rPr lang="pt-PT" smtClean="0"/>
              <a:t>03/07/2024</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1CB4B5B6-F041-4DAB-BC5E-3AF34F124984}" type="slidenum">
              <a:rPr lang="pt-PT" smtClean="0"/>
              <a:t>‹nº›</a:t>
            </a:fld>
            <a:endParaRPr lang="pt-PT"/>
          </a:p>
        </p:txBody>
      </p:sp>
    </p:spTree>
    <p:extLst>
      <p:ext uri="{BB962C8B-B14F-4D97-AF65-F5344CB8AC3E}">
        <p14:creationId xmlns:p14="http://schemas.microsoft.com/office/powerpoint/2010/main" val="38783619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a:t>Clique para editar o estilo de título do Modelo Global</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5" name="Date Placeholder 4"/>
          <p:cNvSpPr>
            <a:spLocks noGrp="1"/>
          </p:cNvSpPr>
          <p:nvPr>
            <p:ph type="dt" sz="half" idx="10"/>
          </p:nvPr>
        </p:nvSpPr>
        <p:spPr/>
        <p:txBody>
          <a:bodyPr/>
          <a:lstStyle/>
          <a:p>
            <a:fld id="{1D09673F-4E59-4157-B89F-1CDB498F09F8}" type="datetime1">
              <a:rPr lang="pt-PT" smtClean="0"/>
              <a:t>03/07/2024</a:t>
            </a:fld>
            <a:endParaRPr lang="pt-PT"/>
          </a:p>
        </p:txBody>
      </p:sp>
      <p:sp>
        <p:nvSpPr>
          <p:cNvPr id="6" name="Footer Placeholder 5"/>
          <p:cNvSpPr>
            <a:spLocks noGrp="1"/>
          </p:cNvSpPr>
          <p:nvPr>
            <p:ph type="ftr" sz="quarter" idx="11"/>
          </p:nvPr>
        </p:nvSpPr>
        <p:spPr/>
        <p:txBody>
          <a:bodyPr/>
          <a:lstStyle/>
          <a:p>
            <a:endParaRPr lang="pt-PT"/>
          </a:p>
        </p:txBody>
      </p:sp>
      <p:sp>
        <p:nvSpPr>
          <p:cNvPr id="7" name="Slide Number Placeholder 6"/>
          <p:cNvSpPr>
            <a:spLocks noGrp="1"/>
          </p:cNvSpPr>
          <p:nvPr>
            <p:ph type="sldNum" sz="quarter" idx="12"/>
          </p:nvPr>
        </p:nvSpPr>
        <p:spPr/>
        <p:txBody>
          <a:bodyPr/>
          <a:lstStyle/>
          <a:p>
            <a:fld id="{1CB4B5B6-F041-4DAB-BC5E-3AF34F124984}" type="slidenum">
              <a:rPr lang="pt-PT" smtClean="0"/>
              <a:t>‹nº›</a:t>
            </a:fld>
            <a:endParaRPr lang="pt-PT"/>
          </a:p>
        </p:txBody>
      </p:sp>
    </p:spTree>
    <p:extLst>
      <p:ext uri="{BB962C8B-B14F-4D97-AF65-F5344CB8AC3E}">
        <p14:creationId xmlns:p14="http://schemas.microsoft.com/office/powerpoint/2010/main" val="27396837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pt-PT"/>
              <a:t>Clique para editar o estilo de título do Modelo Global</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 do texto de Modelo Global</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PT"/>
              <a:t>Clique para editar os estilos do texto de Modelo Global</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7" name="Date Placeholder 6"/>
          <p:cNvSpPr>
            <a:spLocks noGrp="1"/>
          </p:cNvSpPr>
          <p:nvPr>
            <p:ph type="dt" sz="half" idx="10"/>
          </p:nvPr>
        </p:nvSpPr>
        <p:spPr/>
        <p:txBody>
          <a:bodyPr/>
          <a:lstStyle/>
          <a:p>
            <a:fld id="{1D4A3789-42E5-4223-8FB2-D7C8BD1E6A4B}" type="datetime1">
              <a:rPr lang="pt-PT" smtClean="0"/>
              <a:t>03/07/2024</a:t>
            </a:fld>
            <a:endParaRPr lang="pt-PT"/>
          </a:p>
        </p:txBody>
      </p:sp>
      <p:sp>
        <p:nvSpPr>
          <p:cNvPr id="8" name="Footer Placeholder 7"/>
          <p:cNvSpPr>
            <a:spLocks noGrp="1"/>
          </p:cNvSpPr>
          <p:nvPr>
            <p:ph type="ftr" sz="quarter" idx="11"/>
          </p:nvPr>
        </p:nvSpPr>
        <p:spPr/>
        <p:txBody>
          <a:bodyPr/>
          <a:lstStyle/>
          <a:p>
            <a:endParaRPr lang="pt-PT"/>
          </a:p>
        </p:txBody>
      </p:sp>
      <p:sp>
        <p:nvSpPr>
          <p:cNvPr id="9" name="Slide Number Placeholder 8"/>
          <p:cNvSpPr>
            <a:spLocks noGrp="1"/>
          </p:cNvSpPr>
          <p:nvPr>
            <p:ph type="sldNum" sz="quarter" idx="12"/>
          </p:nvPr>
        </p:nvSpPr>
        <p:spPr/>
        <p:txBody>
          <a:bodyPr/>
          <a:lstStyle/>
          <a:p>
            <a:fld id="{1CB4B5B6-F041-4DAB-BC5E-3AF34F124984}" type="slidenum">
              <a:rPr lang="pt-PT" smtClean="0"/>
              <a:t>‹nº›</a:t>
            </a:fld>
            <a:endParaRPr lang="pt-PT"/>
          </a:p>
        </p:txBody>
      </p:sp>
    </p:spTree>
    <p:extLst>
      <p:ext uri="{BB962C8B-B14F-4D97-AF65-F5344CB8AC3E}">
        <p14:creationId xmlns:p14="http://schemas.microsoft.com/office/powerpoint/2010/main" val="3180089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a:t>Clique para editar o estilo de título do Modelo Global</a:t>
            </a:r>
            <a:endParaRPr lang="en-US" dirty="0"/>
          </a:p>
        </p:txBody>
      </p:sp>
      <p:sp>
        <p:nvSpPr>
          <p:cNvPr id="3" name="Date Placeholder 2"/>
          <p:cNvSpPr>
            <a:spLocks noGrp="1"/>
          </p:cNvSpPr>
          <p:nvPr>
            <p:ph type="dt" sz="half" idx="10"/>
          </p:nvPr>
        </p:nvSpPr>
        <p:spPr/>
        <p:txBody>
          <a:bodyPr/>
          <a:lstStyle/>
          <a:p>
            <a:fld id="{1C3E5C77-DE83-43C9-9445-B12E11884E03}" type="datetime1">
              <a:rPr lang="pt-PT" smtClean="0"/>
              <a:t>03/07/2024</a:t>
            </a:fld>
            <a:endParaRPr lang="pt-PT"/>
          </a:p>
        </p:txBody>
      </p:sp>
      <p:sp>
        <p:nvSpPr>
          <p:cNvPr id="4" name="Footer Placeholder 3"/>
          <p:cNvSpPr>
            <a:spLocks noGrp="1"/>
          </p:cNvSpPr>
          <p:nvPr>
            <p:ph type="ftr" sz="quarter" idx="11"/>
          </p:nvPr>
        </p:nvSpPr>
        <p:spPr/>
        <p:txBody>
          <a:bodyPr/>
          <a:lstStyle/>
          <a:p>
            <a:endParaRPr lang="pt-PT"/>
          </a:p>
        </p:txBody>
      </p:sp>
      <p:sp>
        <p:nvSpPr>
          <p:cNvPr id="5" name="Slide Number Placeholder 4"/>
          <p:cNvSpPr>
            <a:spLocks noGrp="1"/>
          </p:cNvSpPr>
          <p:nvPr>
            <p:ph type="sldNum" sz="quarter" idx="12"/>
          </p:nvPr>
        </p:nvSpPr>
        <p:spPr/>
        <p:txBody>
          <a:bodyPr/>
          <a:lstStyle/>
          <a:p>
            <a:fld id="{1CB4B5B6-F041-4DAB-BC5E-3AF34F124984}" type="slidenum">
              <a:rPr lang="pt-PT" smtClean="0"/>
              <a:t>‹nº›</a:t>
            </a:fld>
            <a:endParaRPr lang="pt-PT"/>
          </a:p>
        </p:txBody>
      </p:sp>
    </p:spTree>
    <p:extLst>
      <p:ext uri="{BB962C8B-B14F-4D97-AF65-F5344CB8AC3E}">
        <p14:creationId xmlns:p14="http://schemas.microsoft.com/office/powerpoint/2010/main" val="1758701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921A1A-3C77-4F52-A40F-39D07C8A2466}" type="datetime1">
              <a:rPr lang="pt-PT" smtClean="0"/>
              <a:t>03/07/2024</a:t>
            </a:fld>
            <a:endParaRPr lang="pt-PT"/>
          </a:p>
        </p:txBody>
      </p:sp>
      <p:sp>
        <p:nvSpPr>
          <p:cNvPr id="3" name="Footer Placeholder 2"/>
          <p:cNvSpPr>
            <a:spLocks noGrp="1"/>
          </p:cNvSpPr>
          <p:nvPr>
            <p:ph type="ftr" sz="quarter" idx="11"/>
          </p:nvPr>
        </p:nvSpPr>
        <p:spPr/>
        <p:txBody>
          <a:bodyPr/>
          <a:lstStyle/>
          <a:p>
            <a:endParaRPr lang="pt-PT"/>
          </a:p>
        </p:txBody>
      </p:sp>
      <p:sp>
        <p:nvSpPr>
          <p:cNvPr id="4" name="Slide Number Placeholder 3"/>
          <p:cNvSpPr>
            <a:spLocks noGrp="1"/>
          </p:cNvSpPr>
          <p:nvPr>
            <p:ph type="sldNum" sz="quarter" idx="12"/>
          </p:nvPr>
        </p:nvSpPr>
        <p:spPr/>
        <p:txBody>
          <a:bodyPr/>
          <a:lstStyle/>
          <a:p>
            <a:fld id="{1CB4B5B6-F041-4DAB-BC5E-3AF34F124984}" type="slidenum">
              <a:rPr lang="pt-PT" smtClean="0"/>
              <a:t>‹nº›</a:t>
            </a:fld>
            <a:endParaRPr lang="pt-PT"/>
          </a:p>
        </p:txBody>
      </p:sp>
    </p:spTree>
    <p:extLst>
      <p:ext uri="{BB962C8B-B14F-4D97-AF65-F5344CB8AC3E}">
        <p14:creationId xmlns:p14="http://schemas.microsoft.com/office/powerpoint/2010/main" val="1580458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pt-PT"/>
              <a:t>Clique para editar o estilo de título do Modelo Global</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Clique para editar os estilos do texto de Modelo Global</a:t>
            </a:r>
          </a:p>
        </p:txBody>
      </p:sp>
      <p:sp>
        <p:nvSpPr>
          <p:cNvPr id="5" name="Date Placeholder 4"/>
          <p:cNvSpPr>
            <a:spLocks noGrp="1"/>
          </p:cNvSpPr>
          <p:nvPr>
            <p:ph type="dt" sz="half" idx="10"/>
          </p:nvPr>
        </p:nvSpPr>
        <p:spPr/>
        <p:txBody>
          <a:bodyPr/>
          <a:lstStyle/>
          <a:p>
            <a:fld id="{E71BD423-C588-41CE-8479-C894C12B2D43}" type="datetime1">
              <a:rPr lang="pt-PT" smtClean="0"/>
              <a:t>03/07/2024</a:t>
            </a:fld>
            <a:endParaRPr lang="pt-PT"/>
          </a:p>
        </p:txBody>
      </p:sp>
      <p:sp>
        <p:nvSpPr>
          <p:cNvPr id="6" name="Footer Placeholder 5"/>
          <p:cNvSpPr>
            <a:spLocks noGrp="1"/>
          </p:cNvSpPr>
          <p:nvPr>
            <p:ph type="ftr" sz="quarter" idx="11"/>
          </p:nvPr>
        </p:nvSpPr>
        <p:spPr/>
        <p:txBody>
          <a:bodyPr/>
          <a:lstStyle/>
          <a:p>
            <a:endParaRPr lang="pt-PT"/>
          </a:p>
        </p:txBody>
      </p:sp>
      <p:sp>
        <p:nvSpPr>
          <p:cNvPr id="7" name="Slide Number Placeholder 6"/>
          <p:cNvSpPr>
            <a:spLocks noGrp="1"/>
          </p:cNvSpPr>
          <p:nvPr>
            <p:ph type="sldNum" sz="quarter" idx="12"/>
          </p:nvPr>
        </p:nvSpPr>
        <p:spPr/>
        <p:txBody>
          <a:bodyPr/>
          <a:lstStyle/>
          <a:p>
            <a:fld id="{1CB4B5B6-F041-4DAB-BC5E-3AF34F124984}" type="slidenum">
              <a:rPr lang="pt-PT" smtClean="0"/>
              <a:t>‹nº›</a:t>
            </a:fld>
            <a:endParaRPr lang="pt-PT"/>
          </a:p>
        </p:txBody>
      </p:sp>
    </p:spTree>
    <p:extLst>
      <p:ext uri="{BB962C8B-B14F-4D97-AF65-F5344CB8AC3E}">
        <p14:creationId xmlns:p14="http://schemas.microsoft.com/office/powerpoint/2010/main" val="2263356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pt-PT"/>
              <a:t>Clique para editar o estilo de título do Modelo Global</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PT"/>
              <a:t>Clique no ícone para adicionar uma imagem</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PT"/>
              <a:t>Clique para editar os estilos do texto de Modelo Global</a:t>
            </a:r>
          </a:p>
        </p:txBody>
      </p:sp>
      <p:sp>
        <p:nvSpPr>
          <p:cNvPr id="5" name="Date Placeholder 4"/>
          <p:cNvSpPr>
            <a:spLocks noGrp="1"/>
          </p:cNvSpPr>
          <p:nvPr>
            <p:ph type="dt" sz="half" idx="10"/>
          </p:nvPr>
        </p:nvSpPr>
        <p:spPr/>
        <p:txBody>
          <a:bodyPr/>
          <a:lstStyle/>
          <a:p>
            <a:fld id="{9D3CE87D-4F34-4ADC-8194-1768173F8F62}" type="datetime1">
              <a:rPr lang="pt-PT" smtClean="0"/>
              <a:t>03/07/2024</a:t>
            </a:fld>
            <a:endParaRPr lang="pt-PT"/>
          </a:p>
        </p:txBody>
      </p:sp>
      <p:sp>
        <p:nvSpPr>
          <p:cNvPr id="6" name="Footer Placeholder 5"/>
          <p:cNvSpPr>
            <a:spLocks noGrp="1"/>
          </p:cNvSpPr>
          <p:nvPr>
            <p:ph type="ftr" sz="quarter" idx="11"/>
          </p:nvPr>
        </p:nvSpPr>
        <p:spPr/>
        <p:txBody>
          <a:bodyPr/>
          <a:lstStyle/>
          <a:p>
            <a:endParaRPr lang="pt-PT"/>
          </a:p>
        </p:txBody>
      </p:sp>
      <p:sp>
        <p:nvSpPr>
          <p:cNvPr id="7" name="Slide Number Placeholder 6"/>
          <p:cNvSpPr>
            <a:spLocks noGrp="1"/>
          </p:cNvSpPr>
          <p:nvPr>
            <p:ph type="sldNum" sz="quarter" idx="12"/>
          </p:nvPr>
        </p:nvSpPr>
        <p:spPr/>
        <p:txBody>
          <a:bodyPr/>
          <a:lstStyle/>
          <a:p>
            <a:fld id="{1CB4B5B6-F041-4DAB-BC5E-3AF34F124984}" type="slidenum">
              <a:rPr lang="pt-PT" smtClean="0"/>
              <a:t>‹nº›</a:t>
            </a:fld>
            <a:endParaRPr lang="pt-PT"/>
          </a:p>
        </p:txBody>
      </p:sp>
    </p:spTree>
    <p:extLst>
      <p:ext uri="{BB962C8B-B14F-4D97-AF65-F5344CB8AC3E}">
        <p14:creationId xmlns:p14="http://schemas.microsoft.com/office/powerpoint/2010/main" val="37909468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Fotografia Panorâmica com Legend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a:t>Clique para editar o estilo de título do Modelo Global</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pt-PT"/>
              <a:t>Clique no ícone para adicionar uma imagem</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PT"/>
              <a:t>Clique para editar os estilos do texto de Modelo Global</a:t>
            </a:r>
          </a:p>
        </p:txBody>
      </p:sp>
      <p:sp>
        <p:nvSpPr>
          <p:cNvPr id="3" name="Date Placeholder 2"/>
          <p:cNvSpPr>
            <a:spLocks noGrp="1"/>
          </p:cNvSpPr>
          <p:nvPr>
            <p:ph type="dt" sz="half" idx="10"/>
          </p:nvPr>
        </p:nvSpPr>
        <p:spPr/>
        <p:txBody>
          <a:bodyPr/>
          <a:lstStyle/>
          <a:p>
            <a:fld id="{F68F2A8E-3418-44E0-B43E-FBB072EE2000}" type="datetime1">
              <a:rPr lang="pt-PT" smtClean="0"/>
              <a:t>03/07/2024</a:t>
            </a:fld>
            <a:endParaRPr lang="pt-PT"/>
          </a:p>
        </p:txBody>
      </p:sp>
      <p:sp>
        <p:nvSpPr>
          <p:cNvPr id="4" name="Footer Placeholder 3"/>
          <p:cNvSpPr>
            <a:spLocks noGrp="1"/>
          </p:cNvSpPr>
          <p:nvPr>
            <p:ph type="ftr" sz="quarter" idx="11"/>
          </p:nvPr>
        </p:nvSpPr>
        <p:spPr/>
        <p:txBody>
          <a:bodyPr/>
          <a:lstStyle/>
          <a:p>
            <a:endParaRPr lang="pt-PT"/>
          </a:p>
        </p:txBody>
      </p:sp>
      <p:sp>
        <p:nvSpPr>
          <p:cNvPr id="5" name="Slide Number Placeholder 4"/>
          <p:cNvSpPr>
            <a:spLocks noGrp="1"/>
          </p:cNvSpPr>
          <p:nvPr>
            <p:ph type="sldNum" sz="quarter" idx="12"/>
          </p:nvPr>
        </p:nvSpPr>
        <p:spPr/>
        <p:txBody>
          <a:bodyPr/>
          <a:lstStyle/>
          <a:p>
            <a:fld id="{1CB4B5B6-F041-4DAB-BC5E-3AF34F124984}" type="slidenum">
              <a:rPr lang="pt-PT" smtClean="0"/>
              <a:t>‹nº›</a:t>
            </a:fld>
            <a:endParaRPr lang="pt-PT"/>
          </a:p>
        </p:txBody>
      </p:sp>
    </p:spTree>
    <p:extLst>
      <p:ext uri="{BB962C8B-B14F-4D97-AF65-F5344CB8AC3E}">
        <p14:creationId xmlns:p14="http://schemas.microsoft.com/office/powerpoint/2010/main" val="3778497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pt-PT"/>
              <a:t>Clique para editar o estilo de título do Modelo Global</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PT"/>
              <a:t>Clique para editar os estilos do texto de Modelo Global</a:t>
            </a:r>
          </a:p>
        </p:txBody>
      </p:sp>
      <p:sp>
        <p:nvSpPr>
          <p:cNvPr id="4" name="Date Placeholder 3"/>
          <p:cNvSpPr>
            <a:spLocks noGrp="1"/>
          </p:cNvSpPr>
          <p:nvPr>
            <p:ph type="dt" sz="half" idx="10"/>
          </p:nvPr>
        </p:nvSpPr>
        <p:spPr/>
        <p:txBody>
          <a:bodyPr/>
          <a:lstStyle/>
          <a:p>
            <a:fld id="{6CC590A4-7B1A-4FF7-A8A6-2D75BAA87C5F}" type="datetime1">
              <a:rPr lang="pt-PT" smtClean="0"/>
              <a:t>03/07/2024</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1CB4B5B6-F041-4DAB-BC5E-3AF34F124984}" type="slidenum">
              <a:rPr lang="pt-PT" smtClean="0"/>
              <a:t>‹nº›</a:t>
            </a:fld>
            <a:endParaRPr lang="pt-PT"/>
          </a:p>
        </p:txBody>
      </p:sp>
    </p:spTree>
    <p:extLst>
      <p:ext uri="{BB962C8B-B14F-4D97-AF65-F5344CB8AC3E}">
        <p14:creationId xmlns:p14="http://schemas.microsoft.com/office/powerpoint/2010/main" val="20016695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pt-PT"/>
              <a:t>Clique para editar o estilo de título do Modelo Global</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pt-PT"/>
              <a:t>Clique para editar os estilos do texto de Modelo Global</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PT"/>
              <a:t>Clique para editar os estilos do texto de Modelo Global</a:t>
            </a:r>
          </a:p>
        </p:txBody>
      </p:sp>
      <p:sp>
        <p:nvSpPr>
          <p:cNvPr id="4" name="Date Placeholder 3"/>
          <p:cNvSpPr>
            <a:spLocks noGrp="1"/>
          </p:cNvSpPr>
          <p:nvPr>
            <p:ph type="dt" sz="half" idx="10"/>
          </p:nvPr>
        </p:nvSpPr>
        <p:spPr/>
        <p:txBody>
          <a:bodyPr/>
          <a:lstStyle/>
          <a:p>
            <a:fld id="{CE8A791E-103F-4DA2-90C8-EF3D4DB7CF54}" type="datetime1">
              <a:rPr lang="pt-PT" smtClean="0"/>
              <a:t>03/07/2024</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1CB4B5B6-F041-4DAB-BC5E-3AF34F124984}" type="slidenum">
              <a:rPr lang="pt-PT" smtClean="0"/>
              <a:t>‹nº›</a:t>
            </a:fld>
            <a:endParaRPr lang="pt-PT"/>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2020466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pt-PT"/>
              <a:t>Clique para editar o estilo de título do Modelo Global</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PT"/>
              <a:t>Clique para editar os estilos do texto de Modelo Global</a:t>
            </a:r>
          </a:p>
        </p:txBody>
      </p:sp>
      <p:sp>
        <p:nvSpPr>
          <p:cNvPr id="4" name="Date Placeholder 3"/>
          <p:cNvSpPr>
            <a:spLocks noGrp="1"/>
          </p:cNvSpPr>
          <p:nvPr>
            <p:ph type="dt" sz="half" idx="10"/>
          </p:nvPr>
        </p:nvSpPr>
        <p:spPr/>
        <p:txBody>
          <a:bodyPr/>
          <a:lstStyle/>
          <a:p>
            <a:fld id="{5D633830-DD6C-47BF-9269-4A5E58CD9021}" type="datetime1">
              <a:rPr lang="pt-PT" smtClean="0"/>
              <a:t>03/07/2024</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1CB4B5B6-F041-4DAB-BC5E-3AF34F124984}" type="slidenum">
              <a:rPr lang="pt-PT" smtClean="0"/>
              <a:t>‹nº›</a:t>
            </a:fld>
            <a:endParaRPr lang="pt-PT"/>
          </a:p>
        </p:txBody>
      </p:sp>
    </p:spTree>
    <p:extLst>
      <p:ext uri="{BB962C8B-B14F-4D97-AF65-F5344CB8AC3E}">
        <p14:creationId xmlns:p14="http://schemas.microsoft.com/office/powerpoint/2010/main" val="9233381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ão de Nome com Citação">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pt-PT"/>
              <a:t>Clique para editar o estilo de título do Modelo Global</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pt-PT"/>
              <a:t>Clique para editar os estilos do texto de Modelo Global</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PT"/>
              <a:t>Clique para editar os estilos do texto de Modelo Global</a:t>
            </a:r>
          </a:p>
        </p:txBody>
      </p:sp>
      <p:sp>
        <p:nvSpPr>
          <p:cNvPr id="4" name="Date Placeholder 3"/>
          <p:cNvSpPr>
            <a:spLocks noGrp="1"/>
          </p:cNvSpPr>
          <p:nvPr>
            <p:ph type="dt" sz="half" idx="10"/>
          </p:nvPr>
        </p:nvSpPr>
        <p:spPr/>
        <p:txBody>
          <a:bodyPr/>
          <a:lstStyle/>
          <a:p>
            <a:fld id="{58916CF9-48CE-4123-BE56-63C04C65623E}" type="datetime1">
              <a:rPr lang="pt-PT" smtClean="0"/>
              <a:t>03/07/2024</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1CB4B5B6-F041-4DAB-BC5E-3AF34F124984}" type="slidenum">
              <a:rPr lang="pt-PT" smtClean="0"/>
              <a:t>‹nº›</a:t>
            </a:fld>
            <a:endParaRPr lang="pt-PT"/>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1891188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iro ou Falso">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pt-PT"/>
              <a:t>Clique para editar o estilo de título do Modelo Global</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pt-PT"/>
              <a:t>Clique para editar os estilos do texto de Modelo Global</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PT"/>
              <a:t>Clique para editar os estilos do texto de Modelo Global</a:t>
            </a:r>
          </a:p>
        </p:txBody>
      </p:sp>
      <p:sp>
        <p:nvSpPr>
          <p:cNvPr id="4" name="Date Placeholder 3"/>
          <p:cNvSpPr>
            <a:spLocks noGrp="1"/>
          </p:cNvSpPr>
          <p:nvPr>
            <p:ph type="dt" sz="half" idx="10"/>
          </p:nvPr>
        </p:nvSpPr>
        <p:spPr/>
        <p:txBody>
          <a:bodyPr/>
          <a:lstStyle/>
          <a:p>
            <a:fld id="{713BFC15-B679-49D6-9D78-ABC92C360823}" type="datetime1">
              <a:rPr lang="pt-PT" smtClean="0"/>
              <a:t>03/07/2024</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1CB4B5B6-F041-4DAB-BC5E-3AF34F124984}" type="slidenum">
              <a:rPr lang="pt-PT" smtClean="0"/>
              <a:t>‹nº›</a:t>
            </a:fld>
            <a:endParaRPr lang="pt-PT"/>
          </a:p>
        </p:txBody>
      </p:sp>
    </p:spTree>
    <p:extLst>
      <p:ext uri="{BB962C8B-B14F-4D97-AF65-F5344CB8AC3E}">
        <p14:creationId xmlns:p14="http://schemas.microsoft.com/office/powerpoint/2010/main" val="34303225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pt-PT"/>
              <a:t>Clique para editar o estilo de título do Modelo Global</a:t>
            </a:r>
            <a:endParaRPr lang="en-US" dirty="0"/>
          </a:p>
        </p:txBody>
      </p:sp>
      <p:sp>
        <p:nvSpPr>
          <p:cNvPr id="3" name="Vertical Text Placeholder 2"/>
          <p:cNvSpPr>
            <a:spLocks noGrp="1"/>
          </p:cNvSpPr>
          <p:nvPr>
            <p:ph type="body" orient="vert" idx="1"/>
          </p:nvPr>
        </p:nvSpPr>
        <p:spPr/>
        <p:txBody>
          <a:bodyPr vert="eaVert" anchor="t"/>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Date Placeholder 3"/>
          <p:cNvSpPr>
            <a:spLocks noGrp="1"/>
          </p:cNvSpPr>
          <p:nvPr>
            <p:ph type="dt" sz="half" idx="10"/>
          </p:nvPr>
        </p:nvSpPr>
        <p:spPr/>
        <p:txBody>
          <a:bodyPr/>
          <a:lstStyle/>
          <a:p>
            <a:fld id="{A2847C90-4CA1-4EF9-8F56-4F9DFBD1DECE}" type="datetime1">
              <a:rPr lang="pt-PT" smtClean="0"/>
              <a:t>03/07/2024</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1CB4B5B6-F041-4DAB-BC5E-3AF34F124984}" type="slidenum">
              <a:rPr lang="pt-PT" smtClean="0"/>
              <a:t>‹nº›</a:t>
            </a:fld>
            <a:endParaRPr lang="pt-PT"/>
          </a:p>
        </p:txBody>
      </p:sp>
    </p:spTree>
    <p:extLst>
      <p:ext uri="{BB962C8B-B14F-4D97-AF65-F5344CB8AC3E}">
        <p14:creationId xmlns:p14="http://schemas.microsoft.com/office/powerpoint/2010/main" val="30690196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pt-PT"/>
              <a:t>Clique para editar o estilo de título do Modelo Global</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Date Placeholder 3"/>
          <p:cNvSpPr>
            <a:spLocks noGrp="1"/>
          </p:cNvSpPr>
          <p:nvPr>
            <p:ph type="dt" sz="half" idx="10"/>
          </p:nvPr>
        </p:nvSpPr>
        <p:spPr/>
        <p:txBody>
          <a:bodyPr/>
          <a:lstStyle/>
          <a:p>
            <a:fld id="{EAC20C80-ACD9-4EEB-A68B-60D632649D76}" type="datetime1">
              <a:rPr lang="pt-PT" smtClean="0"/>
              <a:t>03/07/2024</a:t>
            </a:fld>
            <a:endParaRPr lang="pt-PT"/>
          </a:p>
        </p:txBody>
      </p:sp>
      <p:sp>
        <p:nvSpPr>
          <p:cNvPr id="5" name="Footer Placeholder 4"/>
          <p:cNvSpPr>
            <a:spLocks noGrp="1"/>
          </p:cNvSpPr>
          <p:nvPr>
            <p:ph type="ftr" sz="quarter" idx="11"/>
          </p:nvPr>
        </p:nvSpPr>
        <p:spPr/>
        <p:txBody>
          <a:bodyPr/>
          <a:lstStyle/>
          <a:p>
            <a:endParaRPr lang="pt-PT"/>
          </a:p>
        </p:txBody>
      </p:sp>
      <p:sp>
        <p:nvSpPr>
          <p:cNvPr id="6" name="Slide Number Placeholder 5"/>
          <p:cNvSpPr>
            <a:spLocks noGrp="1"/>
          </p:cNvSpPr>
          <p:nvPr>
            <p:ph type="sldNum" sz="quarter" idx="12"/>
          </p:nvPr>
        </p:nvSpPr>
        <p:spPr/>
        <p:txBody>
          <a:bodyPr/>
          <a:lstStyle/>
          <a:p>
            <a:fld id="{1CB4B5B6-F041-4DAB-BC5E-3AF34F124984}" type="slidenum">
              <a:rPr lang="pt-PT" smtClean="0"/>
              <a:t>‹nº›</a:t>
            </a:fld>
            <a:endParaRPr lang="pt-PT"/>
          </a:p>
        </p:txBody>
      </p:sp>
    </p:spTree>
    <p:extLst>
      <p:ext uri="{BB962C8B-B14F-4D97-AF65-F5344CB8AC3E}">
        <p14:creationId xmlns:p14="http://schemas.microsoft.com/office/powerpoint/2010/main" val="3771726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pt-PT"/>
              <a:t>Clique para editar o estilo de título do Modelo Global</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pt-PT"/>
              <a:t>Clique para editar os estilos do texto de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F254F2A7-B512-428B-88E3-C54945CFD008}" type="datetime1">
              <a:rPr lang="pt-PT" smtClean="0"/>
              <a:t>03/07/2024</a:t>
            </a:fld>
            <a:endParaRPr lang="pt-PT"/>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pt-PT"/>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1CB4B5B6-F041-4DAB-BC5E-3AF34F124984}" type="slidenum">
              <a:rPr lang="pt-PT" smtClean="0"/>
              <a:t>‹nº›</a:t>
            </a:fld>
            <a:endParaRPr lang="pt-PT"/>
          </a:p>
        </p:txBody>
      </p:sp>
    </p:spTree>
    <p:extLst>
      <p:ext uri="{BB962C8B-B14F-4D97-AF65-F5344CB8AC3E}">
        <p14:creationId xmlns:p14="http://schemas.microsoft.com/office/powerpoint/2010/main" val="3541338858"/>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Lst>
  <p:hf hdr="0" ft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hyperlink" Target="https://universidadeautonoma-my.sharepoint.com/:b:/g/personal/lcruvinel_autonoma_pt/EfOuRlZlKPpIh72NVdb93JoBzA0vCprPWtzGHSctFtULXA?e=2uR1wW" TargetMode="External"/><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hyperlink" Target="https://universidadeautonoma-my.sharepoint.com/:b:/g/personal/lcruvinel_autonoma_pt/ET13uYr0tS5Brk1lPY010VQBKjF4tNgqFPf8MZuXd1vUug?e=1olyNH" TargetMode="Externa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universidadeautonoma-my.sharepoint.com/:b:/g/personal/lcruvinel_autonoma_pt/ERlZNHSOSbJFgNAR0zjjoRsBYBwyIBQSLjUyKuORproV-A?e=EPsn73"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claude.ai/" TargetMode="External"/><Relationship Id="rId2" Type="http://schemas.openxmlformats.org/officeDocument/2006/relationships/hyperlink" Target="http://copilot.microsoft.com/" TargetMode="External"/><Relationship Id="rId1" Type="http://schemas.openxmlformats.org/officeDocument/2006/relationships/slideLayout" Target="../slideLayouts/slideLayout2.xml"/><Relationship Id="rId4" Type="http://schemas.openxmlformats.org/officeDocument/2006/relationships/hyperlink" Target="https://universidadeautonoma-my.sharepoint.com/:f:/g/personal/lcruvinel_autonoma_pt/EgE08iGKXqdEvxRnEixpb6kBT07BFcci1IsGJGyGFx_KyA?e=VKyMGO"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youtu.be/BY81yNttfpg" TargetMode="External"/><Relationship Id="rId2" Type="http://schemas.openxmlformats.org/officeDocument/2006/relationships/hyperlink" Target="https://youtu.be/HLWUh6f0MQ0" TargetMode="External"/><Relationship Id="rId1" Type="http://schemas.openxmlformats.org/officeDocument/2006/relationships/slideLayout" Target="../slideLayouts/slideLayout2.xml"/><Relationship Id="rId5" Type="http://schemas.openxmlformats.org/officeDocument/2006/relationships/hyperlink" Target="https://youtu.be/bEJ0_TVXh-I" TargetMode="External"/><Relationship Id="rId4" Type="http://schemas.openxmlformats.org/officeDocument/2006/relationships/hyperlink" Target="https://youtu.be/c2_tW74P5v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A22D5C-6C2D-2427-B95C-748BCF6CCE37}"/>
              </a:ext>
            </a:extLst>
          </p:cNvPr>
          <p:cNvSpPr>
            <a:spLocks noGrp="1"/>
          </p:cNvSpPr>
          <p:nvPr>
            <p:ph type="ctrTitle"/>
          </p:nvPr>
        </p:nvSpPr>
        <p:spPr/>
        <p:txBody>
          <a:bodyPr/>
          <a:lstStyle/>
          <a:p>
            <a:r>
              <a:rPr lang="en-US" dirty="0" err="1"/>
              <a:t>Incorporando</a:t>
            </a:r>
            <a:r>
              <a:rPr lang="en-US" dirty="0"/>
              <a:t> IA no </a:t>
            </a:r>
            <a:r>
              <a:rPr lang="en-US" dirty="0" err="1"/>
              <a:t>processo</a:t>
            </a:r>
            <a:r>
              <a:rPr lang="en-US" dirty="0"/>
              <a:t> Ensino-</a:t>
            </a:r>
            <a:r>
              <a:rPr lang="en-US" dirty="0" err="1"/>
              <a:t>aprendizagem</a:t>
            </a:r>
            <a:endParaRPr lang="pt-PT" dirty="0"/>
          </a:p>
        </p:txBody>
      </p:sp>
      <p:sp>
        <p:nvSpPr>
          <p:cNvPr id="3" name="Subtítulo 2">
            <a:extLst>
              <a:ext uri="{FF2B5EF4-FFF2-40B4-BE49-F238E27FC236}">
                <a16:creationId xmlns:a16="http://schemas.microsoft.com/office/drawing/2014/main" id="{0A07803D-F16D-E9BA-3368-22EA5941B4A4}"/>
              </a:ext>
            </a:extLst>
          </p:cNvPr>
          <p:cNvSpPr>
            <a:spLocks noGrp="1"/>
          </p:cNvSpPr>
          <p:nvPr>
            <p:ph type="subTitle" idx="1"/>
          </p:nvPr>
        </p:nvSpPr>
        <p:spPr>
          <a:xfrm>
            <a:off x="684212" y="3843867"/>
            <a:ext cx="6803788" cy="1947333"/>
          </a:xfrm>
        </p:spPr>
        <p:txBody>
          <a:bodyPr/>
          <a:lstStyle/>
          <a:p>
            <a:r>
              <a:rPr lang="en-US" dirty="0" err="1">
                <a:solidFill>
                  <a:schemeClr val="tx1"/>
                </a:solidFill>
                <a:hlinkClick r:id="rId3">
                  <a:extLst>
                    <a:ext uri="{A12FA001-AC4F-418D-AE19-62706E023703}">
                      <ahyp:hlinkClr xmlns:ahyp="http://schemas.microsoft.com/office/drawing/2018/hyperlinkcolor" val="tx"/>
                    </a:ext>
                  </a:extLst>
                </a:hlinkClick>
              </a:rPr>
              <a:t>Educação</a:t>
            </a:r>
            <a:r>
              <a:rPr lang="en-US" dirty="0">
                <a:solidFill>
                  <a:schemeClr val="tx1"/>
                </a:solidFill>
                <a:hlinkClick r:id="rId3">
                  <a:extLst>
                    <a:ext uri="{A12FA001-AC4F-418D-AE19-62706E023703}">
                      <ahyp:hlinkClr xmlns:ahyp="http://schemas.microsoft.com/office/drawing/2018/hyperlinkcolor" val="tx"/>
                    </a:ext>
                  </a:extLst>
                </a:hlinkClick>
              </a:rPr>
              <a:t> 4.0</a:t>
            </a:r>
            <a:r>
              <a:rPr lang="en-US" dirty="0">
                <a:solidFill>
                  <a:schemeClr val="tx1"/>
                </a:solidFill>
              </a:rPr>
              <a:t>: </a:t>
            </a:r>
            <a:r>
              <a:rPr lang="en-US" dirty="0" err="1">
                <a:solidFill>
                  <a:schemeClr val="tx1"/>
                </a:solidFill>
              </a:rPr>
              <a:t>Melhores</a:t>
            </a:r>
            <a:r>
              <a:rPr lang="en-US" dirty="0">
                <a:solidFill>
                  <a:schemeClr val="tx1"/>
                </a:solidFill>
              </a:rPr>
              <a:t> </a:t>
            </a:r>
            <a:r>
              <a:rPr lang="en-US" dirty="0" err="1">
                <a:solidFill>
                  <a:schemeClr val="tx1"/>
                </a:solidFill>
              </a:rPr>
              <a:t>Práticas</a:t>
            </a:r>
            <a:r>
              <a:rPr lang="en-US" dirty="0">
                <a:solidFill>
                  <a:schemeClr val="tx1"/>
                </a:solidFill>
              </a:rPr>
              <a:t> </a:t>
            </a:r>
            <a:r>
              <a:rPr lang="en-US" dirty="0" err="1">
                <a:solidFill>
                  <a:schemeClr val="tx1"/>
                </a:solidFill>
              </a:rPr>
              <a:t>na</a:t>
            </a:r>
            <a:r>
              <a:rPr lang="en-US" dirty="0">
                <a:solidFill>
                  <a:schemeClr val="tx1"/>
                </a:solidFill>
              </a:rPr>
              <a:t> </a:t>
            </a:r>
            <a:r>
              <a:rPr lang="en-US" dirty="0" err="1">
                <a:solidFill>
                  <a:schemeClr val="tx1"/>
                </a:solidFill>
              </a:rPr>
              <a:t>Utilização</a:t>
            </a:r>
            <a:r>
              <a:rPr lang="en-US" dirty="0">
                <a:solidFill>
                  <a:schemeClr val="tx1"/>
                </a:solidFill>
              </a:rPr>
              <a:t> da </a:t>
            </a:r>
            <a:r>
              <a:rPr lang="en-US" dirty="0" err="1">
                <a:solidFill>
                  <a:schemeClr val="tx1"/>
                </a:solidFill>
              </a:rPr>
              <a:t>Inteligência</a:t>
            </a:r>
            <a:r>
              <a:rPr lang="en-US" dirty="0">
                <a:solidFill>
                  <a:schemeClr val="tx1"/>
                </a:solidFill>
              </a:rPr>
              <a:t> Artificial</a:t>
            </a:r>
            <a:endParaRPr lang="pt-PT" dirty="0">
              <a:solidFill>
                <a:schemeClr val="tx1"/>
              </a:solidFill>
            </a:endParaRPr>
          </a:p>
        </p:txBody>
      </p:sp>
      <p:pic>
        <p:nvPicPr>
          <p:cNvPr id="4" name="Imagem 3">
            <a:extLst>
              <a:ext uri="{FF2B5EF4-FFF2-40B4-BE49-F238E27FC236}">
                <a16:creationId xmlns:a16="http://schemas.microsoft.com/office/drawing/2014/main" id="{B098937B-54D4-0907-26DE-AD52348688B9}"/>
              </a:ext>
            </a:extLst>
          </p:cNvPr>
          <p:cNvPicPr>
            <a:picLocks noChangeAspect="1"/>
          </p:cNvPicPr>
          <p:nvPr/>
        </p:nvPicPr>
        <p:blipFill>
          <a:blip r:embed="rId4"/>
          <a:stretch>
            <a:fillRect/>
          </a:stretch>
        </p:blipFill>
        <p:spPr>
          <a:xfrm>
            <a:off x="95250" y="0"/>
            <a:ext cx="12001500" cy="6858000"/>
          </a:xfrm>
          <a:prstGeom prst="rect">
            <a:avLst/>
          </a:prstGeom>
        </p:spPr>
      </p:pic>
      <p:pic>
        <p:nvPicPr>
          <p:cNvPr id="8" name="Imagem 7">
            <a:extLst>
              <a:ext uri="{FF2B5EF4-FFF2-40B4-BE49-F238E27FC236}">
                <a16:creationId xmlns:a16="http://schemas.microsoft.com/office/drawing/2014/main" id="{A4CE89EE-625A-195F-FEA9-CDD1A19D4092}"/>
              </a:ext>
            </a:extLst>
          </p:cNvPr>
          <p:cNvPicPr>
            <a:picLocks noChangeAspect="1"/>
          </p:cNvPicPr>
          <p:nvPr/>
        </p:nvPicPr>
        <p:blipFill>
          <a:blip r:embed="rId5"/>
          <a:stretch>
            <a:fillRect/>
          </a:stretch>
        </p:blipFill>
        <p:spPr>
          <a:xfrm>
            <a:off x="95250" y="0"/>
            <a:ext cx="12001500" cy="6858000"/>
          </a:xfrm>
          <a:prstGeom prst="rect">
            <a:avLst/>
          </a:prstGeom>
        </p:spPr>
      </p:pic>
      <p:pic>
        <p:nvPicPr>
          <p:cNvPr id="11" name="Imagem 10">
            <a:extLst>
              <a:ext uri="{FF2B5EF4-FFF2-40B4-BE49-F238E27FC236}">
                <a16:creationId xmlns:a16="http://schemas.microsoft.com/office/drawing/2014/main" id="{0A2CC493-3469-34DD-58B5-39999725CD27}"/>
              </a:ext>
            </a:extLst>
          </p:cNvPr>
          <p:cNvPicPr>
            <a:picLocks noChangeAspect="1"/>
          </p:cNvPicPr>
          <p:nvPr/>
        </p:nvPicPr>
        <p:blipFill>
          <a:blip r:embed="rId6"/>
          <a:stretch>
            <a:fillRect/>
          </a:stretch>
        </p:blipFill>
        <p:spPr>
          <a:xfrm>
            <a:off x="2667000" y="0"/>
            <a:ext cx="6858000" cy="6858000"/>
          </a:xfrm>
          <a:prstGeom prst="rect">
            <a:avLst/>
          </a:prstGeom>
        </p:spPr>
      </p:pic>
      <p:pic>
        <p:nvPicPr>
          <p:cNvPr id="13" name="Imagem 12">
            <a:extLst>
              <a:ext uri="{FF2B5EF4-FFF2-40B4-BE49-F238E27FC236}">
                <a16:creationId xmlns:a16="http://schemas.microsoft.com/office/drawing/2014/main" id="{AEEAA629-6985-D645-29A2-D14672C3A815}"/>
              </a:ext>
            </a:extLst>
          </p:cNvPr>
          <p:cNvPicPr>
            <a:picLocks noChangeAspect="1"/>
          </p:cNvPicPr>
          <p:nvPr/>
        </p:nvPicPr>
        <p:blipFill>
          <a:blip r:embed="rId7"/>
          <a:stretch>
            <a:fillRect/>
          </a:stretch>
        </p:blipFill>
        <p:spPr>
          <a:xfrm>
            <a:off x="2667000" y="0"/>
            <a:ext cx="6858000" cy="6858000"/>
          </a:xfrm>
          <a:prstGeom prst="rect">
            <a:avLst/>
          </a:prstGeom>
        </p:spPr>
      </p:pic>
      <p:pic>
        <p:nvPicPr>
          <p:cNvPr id="15" name="Imagem 14">
            <a:extLst>
              <a:ext uri="{FF2B5EF4-FFF2-40B4-BE49-F238E27FC236}">
                <a16:creationId xmlns:a16="http://schemas.microsoft.com/office/drawing/2014/main" id="{EE9B6502-0F41-9F9D-0B15-A0DABC320177}"/>
              </a:ext>
            </a:extLst>
          </p:cNvPr>
          <p:cNvPicPr>
            <a:picLocks noChangeAspect="1"/>
          </p:cNvPicPr>
          <p:nvPr/>
        </p:nvPicPr>
        <p:blipFill>
          <a:blip r:embed="rId8"/>
          <a:stretch>
            <a:fillRect/>
          </a:stretch>
        </p:blipFill>
        <p:spPr>
          <a:xfrm>
            <a:off x="2667000" y="0"/>
            <a:ext cx="6858000" cy="6858000"/>
          </a:xfrm>
          <a:prstGeom prst="rect">
            <a:avLst/>
          </a:prstGeom>
        </p:spPr>
      </p:pic>
    </p:spTree>
    <p:extLst>
      <p:ext uri="{BB962C8B-B14F-4D97-AF65-F5344CB8AC3E}">
        <p14:creationId xmlns:p14="http://schemas.microsoft.com/office/powerpoint/2010/main" val="293129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subTnLst>
                                    <p:set>
                                      <p:cBhvr override="childStyle">
                                        <p:cTn dur="1" fill="hold" display="0" masterRel="nextClick" afterEffect="1"/>
                                        <p:tgtEl>
                                          <p:spTgt spid="11"/>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B72710-012D-42CE-100D-F6112CD82E36}"/>
              </a:ext>
            </a:extLst>
          </p:cNvPr>
          <p:cNvSpPr>
            <a:spLocks noGrp="1"/>
          </p:cNvSpPr>
          <p:nvPr>
            <p:ph type="title"/>
          </p:nvPr>
        </p:nvSpPr>
        <p:spPr/>
        <p:txBody>
          <a:bodyPr/>
          <a:lstStyle/>
          <a:p>
            <a:r>
              <a:rPr lang="pt-PT" b="1" dirty="0"/>
              <a:t>Declaração de exoneração de responsabilidade</a:t>
            </a:r>
            <a:endParaRPr lang="pt-PT" dirty="0"/>
          </a:p>
        </p:txBody>
      </p:sp>
      <p:sp>
        <p:nvSpPr>
          <p:cNvPr id="3" name="Marcador de Posição de Conteúdo 2">
            <a:extLst>
              <a:ext uri="{FF2B5EF4-FFF2-40B4-BE49-F238E27FC236}">
                <a16:creationId xmlns:a16="http://schemas.microsoft.com/office/drawing/2014/main" id="{2A09768C-D210-417B-2225-E3CD2476801F}"/>
              </a:ext>
            </a:extLst>
          </p:cNvPr>
          <p:cNvSpPr>
            <a:spLocks noGrp="1"/>
          </p:cNvSpPr>
          <p:nvPr>
            <p:ph idx="1"/>
          </p:nvPr>
        </p:nvSpPr>
        <p:spPr>
          <a:xfrm>
            <a:off x="684212" y="1697318"/>
            <a:ext cx="8534400" cy="4707467"/>
          </a:xfrm>
        </p:spPr>
        <p:txBody>
          <a:bodyPr>
            <a:normAutofit fontScale="62500" lnSpcReduction="20000"/>
          </a:bodyPr>
          <a:lstStyle/>
          <a:p>
            <a:pPr>
              <a:buFont typeface="+mj-lt"/>
              <a:buAutoNum type="arabicPeriod"/>
            </a:pPr>
            <a:r>
              <a:rPr lang="en-US" b="1" dirty="0" err="1"/>
              <a:t>Precisão</a:t>
            </a:r>
            <a:r>
              <a:rPr lang="en-US" b="1" dirty="0"/>
              <a:t> e </a:t>
            </a:r>
            <a:r>
              <a:rPr lang="en-US" b="1" dirty="0" err="1"/>
              <a:t>limitações</a:t>
            </a:r>
            <a:r>
              <a:rPr lang="en-US" b="1" dirty="0"/>
              <a:t>:</a:t>
            </a:r>
            <a:endParaRPr lang="en-US" dirty="0"/>
          </a:p>
          <a:p>
            <a:pPr lvl="1">
              <a:buFont typeface="+mj-lt"/>
              <a:buAutoNum type="arabicPeriod"/>
            </a:pPr>
            <a:r>
              <a:rPr lang="pt-PT" dirty="0"/>
              <a:t>As ferramentas de IA apresentadas, incluindo </a:t>
            </a:r>
            <a:r>
              <a:rPr lang="pt-PT" dirty="0" err="1"/>
              <a:t>ChatGPT</a:t>
            </a:r>
            <a:r>
              <a:rPr lang="pt-PT" dirty="0"/>
              <a:t>, Gemini, Claude e </a:t>
            </a:r>
            <a:r>
              <a:rPr lang="pt-PT" dirty="0" err="1"/>
              <a:t>Copilot</a:t>
            </a:r>
            <a:r>
              <a:rPr lang="pt-PT" dirty="0"/>
              <a:t>, são úteis para ajudar em tarefas educacionais, mas não são infalíveis. Podem produzir erros ou gerar conteúdo que requer revisão e verificação cuidadosas.</a:t>
            </a:r>
            <a:endParaRPr lang="en-US" dirty="0"/>
          </a:p>
          <a:p>
            <a:pPr lvl="1">
              <a:buFont typeface="+mj-lt"/>
              <a:buAutoNum type="arabicPeriod"/>
            </a:pPr>
            <a:r>
              <a:rPr lang="pt-PT" dirty="0"/>
              <a:t>É crucial avaliar criticamente os resultados fornecidos por estas ferramentas de IA e não confiar apenas nas suas sugestões sem um escrutínio adequado.</a:t>
            </a:r>
            <a:endParaRPr lang="en-US" dirty="0"/>
          </a:p>
          <a:p>
            <a:pPr>
              <a:buFont typeface="+mj-lt"/>
              <a:buAutoNum type="arabicPeriod"/>
            </a:pPr>
            <a:r>
              <a:rPr lang="en-US" b="1" dirty="0" err="1"/>
              <a:t>Responsabilidades</a:t>
            </a:r>
            <a:r>
              <a:rPr lang="en-US" b="1" dirty="0"/>
              <a:t>:</a:t>
            </a:r>
          </a:p>
          <a:p>
            <a:pPr lvl="1">
              <a:buFont typeface="+mj-lt"/>
              <a:buAutoNum type="arabicPeriod"/>
            </a:pPr>
            <a:r>
              <a:rPr lang="pt-PT" dirty="0"/>
              <a:t>As funcionalidades e melhores práticas discutidas destinam-se apenas a fins informativos. O uso dessas ferramentas de IA deve ser abordado com cautela e julgamento.</a:t>
            </a:r>
            <a:endParaRPr lang="en-US" dirty="0"/>
          </a:p>
          <a:p>
            <a:pPr lvl="1">
              <a:buFont typeface="+mj-lt"/>
              <a:buAutoNum type="arabicPeriod"/>
            </a:pPr>
            <a:r>
              <a:rPr lang="pt-PT" dirty="0"/>
              <a:t>Nem o apresentador nem a universidade assumem qualquer responsabilidade pelo uso indevido ou má interpretação do conteúdo gerado por essas ferramentas de IA.</a:t>
            </a:r>
            <a:endParaRPr lang="en-US" dirty="0"/>
          </a:p>
          <a:p>
            <a:pPr lvl="1">
              <a:buFont typeface="+mj-lt"/>
              <a:buAutoNum type="arabicPeriod"/>
            </a:pPr>
            <a:r>
              <a:rPr lang="pt-PT" dirty="0"/>
              <a:t>Os utilizadores dessas ferramentas são responsáveis por garantir que o uso da IA esteja em conformidade com todos os regulamentos, diretrizes e padrões éticos relevantes.</a:t>
            </a:r>
            <a:endParaRPr lang="en-US" dirty="0"/>
          </a:p>
          <a:p>
            <a:pPr>
              <a:buFont typeface="+mj-lt"/>
              <a:buAutoNum type="arabicPeriod"/>
            </a:pPr>
            <a:r>
              <a:rPr lang="en-US" b="1" dirty="0" err="1"/>
              <a:t>Adoção</a:t>
            </a:r>
            <a:r>
              <a:rPr lang="en-US" b="1" dirty="0"/>
              <a:t> </a:t>
            </a:r>
            <a:r>
              <a:rPr lang="en-US" b="1" dirty="0" err="1"/>
              <a:t>voluntária</a:t>
            </a:r>
            <a:r>
              <a:rPr lang="en-US" b="1" dirty="0"/>
              <a:t>:</a:t>
            </a:r>
          </a:p>
          <a:p>
            <a:pPr lvl="1">
              <a:buFont typeface="+mj-lt"/>
              <a:buAutoNum type="arabicPeriod"/>
            </a:pPr>
            <a:r>
              <a:rPr lang="pt-PT" dirty="0"/>
              <a:t>As informações fornecidas não são um mandato ou uma recomendação para o uso obrigatório de tecnologias de IA em suas atividades profissionais.</a:t>
            </a:r>
            <a:endParaRPr lang="en-US" dirty="0"/>
          </a:p>
          <a:p>
            <a:pPr lvl="1">
              <a:buFont typeface="+mj-lt"/>
              <a:buAutoNum type="arabicPeriod"/>
            </a:pPr>
            <a:r>
              <a:rPr lang="pt-PT" dirty="0"/>
              <a:t>Os professores e educadores são livres de escolher se integram ou não estas ferramentas nos seus fluxos de trabalho, com base nas suas próprias preferências e nas necessidades específicas das suas práticas de ensino.</a:t>
            </a:r>
            <a:endParaRPr lang="en-US" dirty="0"/>
          </a:p>
          <a:p>
            <a:endParaRPr lang="pt-PT" dirty="0"/>
          </a:p>
        </p:txBody>
      </p:sp>
      <p:sp>
        <p:nvSpPr>
          <p:cNvPr id="4" name="Marcador de Posição do Número do Diapositivo 3">
            <a:extLst>
              <a:ext uri="{FF2B5EF4-FFF2-40B4-BE49-F238E27FC236}">
                <a16:creationId xmlns:a16="http://schemas.microsoft.com/office/drawing/2014/main" id="{BC6A7292-6345-76BF-1001-D440A008DA1E}"/>
              </a:ext>
            </a:extLst>
          </p:cNvPr>
          <p:cNvSpPr>
            <a:spLocks noGrp="1"/>
          </p:cNvSpPr>
          <p:nvPr>
            <p:ph type="sldNum" sz="quarter" idx="12"/>
          </p:nvPr>
        </p:nvSpPr>
        <p:spPr/>
        <p:txBody>
          <a:bodyPr/>
          <a:lstStyle/>
          <a:p>
            <a:fld id="{1CB4B5B6-F041-4DAB-BC5E-3AF34F124984}" type="slidenum">
              <a:rPr lang="pt-PT" smtClean="0"/>
              <a:t>2</a:t>
            </a:fld>
            <a:endParaRPr lang="pt-PT" dirty="0"/>
          </a:p>
        </p:txBody>
      </p:sp>
      <p:sp>
        <p:nvSpPr>
          <p:cNvPr id="5" name="Marcador de Posição de Conteúdo 2">
            <a:extLst>
              <a:ext uri="{FF2B5EF4-FFF2-40B4-BE49-F238E27FC236}">
                <a16:creationId xmlns:a16="http://schemas.microsoft.com/office/drawing/2014/main" id="{2781F8C6-96CE-DEC9-B4DD-84A4D203D1FA}"/>
              </a:ext>
            </a:extLst>
          </p:cNvPr>
          <p:cNvSpPr txBox="1">
            <a:spLocks/>
          </p:cNvSpPr>
          <p:nvPr/>
        </p:nvSpPr>
        <p:spPr>
          <a:xfrm>
            <a:off x="684212" y="1697317"/>
            <a:ext cx="8534400" cy="4707467"/>
          </a:xfrm>
          <a:prstGeom prst="rect">
            <a:avLst/>
          </a:prstGeom>
          <a:solidFill>
            <a:schemeClr val="accent5">
              <a:lumMod val="50000"/>
            </a:schemeClr>
          </a:solidFill>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a:buFont typeface="+mj-lt"/>
              <a:buAutoNum type="arabicPeriod"/>
            </a:pPr>
            <a:r>
              <a:rPr lang="en-US" sz="2800" b="1" dirty="0" err="1"/>
              <a:t>Precisão</a:t>
            </a:r>
            <a:r>
              <a:rPr lang="en-US" sz="2800" b="1" dirty="0"/>
              <a:t> e </a:t>
            </a:r>
            <a:r>
              <a:rPr lang="en-US" sz="2800" b="1" dirty="0" err="1"/>
              <a:t>limitações</a:t>
            </a:r>
            <a:r>
              <a:rPr lang="en-US" sz="2800" b="1" dirty="0"/>
              <a:t>:</a:t>
            </a:r>
            <a:endParaRPr lang="en-US" sz="2800" dirty="0"/>
          </a:p>
          <a:p>
            <a:pPr lvl="1">
              <a:buFont typeface="+mj-lt"/>
              <a:buAutoNum type="arabicPeriod"/>
            </a:pPr>
            <a:r>
              <a:rPr lang="pt-PT" sz="2400" dirty="0"/>
              <a:t>As ferramentas de IA apresentadas, incluindo </a:t>
            </a:r>
            <a:r>
              <a:rPr lang="pt-PT" sz="2400" dirty="0" err="1"/>
              <a:t>ChatGPT</a:t>
            </a:r>
            <a:r>
              <a:rPr lang="pt-PT" sz="2400" dirty="0"/>
              <a:t>, Gemini, Claude e </a:t>
            </a:r>
            <a:r>
              <a:rPr lang="pt-PT" sz="2400" dirty="0" err="1"/>
              <a:t>Copilot</a:t>
            </a:r>
            <a:r>
              <a:rPr lang="pt-PT" sz="2400" dirty="0"/>
              <a:t>, são úteis para ajudar em tarefas educacionais, mas não são infalíveis. Podem produzir erros ou gerar conteúdo que requer revisão e verificação cuidadosas.</a:t>
            </a:r>
            <a:endParaRPr lang="en-US" sz="2400" dirty="0"/>
          </a:p>
          <a:p>
            <a:pPr lvl="1">
              <a:buFont typeface="+mj-lt"/>
              <a:buAutoNum type="arabicPeriod"/>
            </a:pPr>
            <a:r>
              <a:rPr lang="pt-PT" sz="2400" dirty="0"/>
              <a:t>É crucial avaliar criticamente os resultados fornecidos por estas ferramentas de IA e não confiar apenas nas suas sugestões sem um escrutínio adequado.</a:t>
            </a:r>
            <a:endParaRPr lang="en-US" sz="2400" dirty="0"/>
          </a:p>
        </p:txBody>
      </p:sp>
      <p:sp>
        <p:nvSpPr>
          <p:cNvPr id="6" name="Marcador de Posição de Conteúdo 2">
            <a:extLst>
              <a:ext uri="{FF2B5EF4-FFF2-40B4-BE49-F238E27FC236}">
                <a16:creationId xmlns:a16="http://schemas.microsoft.com/office/drawing/2014/main" id="{67B671AF-AB69-604D-F32E-43A5DA565AD8}"/>
              </a:ext>
            </a:extLst>
          </p:cNvPr>
          <p:cNvSpPr txBox="1">
            <a:spLocks/>
          </p:cNvSpPr>
          <p:nvPr/>
        </p:nvSpPr>
        <p:spPr>
          <a:xfrm>
            <a:off x="684212" y="1697317"/>
            <a:ext cx="8534400" cy="4707467"/>
          </a:xfrm>
          <a:prstGeom prst="rect">
            <a:avLst/>
          </a:prstGeom>
          <a:solidFill>
            <a:schemeClr val="accent5">
              <a:lumMod val="50000"/>
            </a:schemeClr>
          </a:solidFill>
        </p:spPr>
        <p:txBody>
          <a:bodyPr vert="horz" lIns="91440" tIns="45720" rIns="91440" bIns="45720" rtlCol="0" anchor="ctr">
            <a:normAutofit fontScale="92500" lnSpcReduction="10000"/>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514350" indent="-514350">
              <a:buFont typeface="+mj-lt"/>
              <a:buAutoNum type="arabicPeriod" startAt="2"/>
            </a:pPr>
            <a:r>
              <a:rPr lang="en-US" sz="2800" b="1" dirty="0" err="1"/>
              <a:t>Responsabilidades</a:t>
            </a:r>
            <a:r>
              <a:rPr lang="en-US" sz="2800" b="1" dirty="0"/>
              <a:t>:</a:t>
            </a:r>
          </a:p>
          <a:p>
            <a:pPr lvl="1">
              <a:buFont typeface="+mj-lt"/>
              <a:buAutoNum type="arabicPeriod"/>
            </a:pPr>
            <a:r>
              <a:rPr lang="pt-PT" sz="2400" dirty="0"/>
              <a:t>As funcionalidades e melhores práticas discutidas destinam-se apenas a fins informativos. O uso dessas ferramentas de IA deve ser abordado com cautela e julgamento.</a:t>
            </a:r>
            <a:endParaRPr lang="en-US" sz="2400" dirty="0"/>
          </a:p>
          <a:p>
            <a:pPr lvl="1">
              <a:buFont typeface="+mj-lt"/>
              <a:buAutoNum type="arabicPeriod"/>
            </a:pPr>
            <a:r>
              <a:rPr lang="pt-PT" sz="2400" dirty="0"/>
              <a:t>Nem o apresentador nem a universidade assumem qualquer responsabilidade pelo uso indevido ou má interpretação do conteúdo gerado por essas ferramentas de IA.</a:t>
            </a:r>
            <a:endParaRPr lang="en-US" sz="2400" dirty="0"/>
          </a:p>
          <a:p>
            <a:pPr lvl="1">
              <a:buFont typeface="+mj-lt"/>
              <a:buAutoNum type="arabicPeriod"/>
            </a:pPr>
            <a:r>
              <a:rPr lang="pt-PT" sz="2400" dirty="0"/>
              <a:t>Os utilizadores dessas ferramentas são responsáveis por garantir que o uso da IA esteja em conformidade com todos os regulamentos, diretrizes e padrões éticos relevantes.</a:t>
            </a:r>
            <a:endParaRPr lang="en-US" sz="2400" dirty="0"/>
          </a:p>
        </p:txBody>
      </p:sp>
      <p:sp>
        <p:nvSpPr>
          <p:cNvPr id="7" name="Marcador de Posição de Conteúdo 2">
            <a:extLst>
              <a:ext uri="{FF2B5EF4-FFF2-40B4-BE49-F238E27FC236}">
                <a16:creationId xmlns:a16="http://schemas.microsoft.com/office/drawing/2014/main" id="{CB56FD7D-A2A3-6AFC-19E6-72857BE27D64}"/>
              </a:ext>
            </a:extLst>
          </p:cNvPr>
          <p:cNvSpPr txBox="1">
            <a:spLocks/>
          </p:cNvSpPr>
          <p:nvPr/>
        </p:nvSpPr>
        <p:spPr>
          <a:xfrm>
            <a:off x="684212" y="1697317"/>
            <a:ext cx="8534400" cy="4707467"/>
          </a:xfrm>
          <a:prstGeom prst="rect">
            <a:avLst/>
          </a:prstGeom>
          <a:solidFill>
            <a:schemeClr val="accent5">
              <a:lumMod val="50000"/>
            </a:schemeClr>
          </a:solidFill>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514350" indent="-514350">
              <a:buFont typeface="+mj-lt"/>
              <a:buAutoNum type="arabicPeriod" startAt="3"/>
            </a:pPr>
            <a:r>
              <a:rPr lang="en-US" sz="2800" b="1" dirty="0" err="1"/>
              <a:t>Adoção</a:t>
            </a:r>
            <a:r>
              <a:rPr lang="en-US" sz="2800" b="1" dirty="0"/>
              <a:t> </a:t>
            </a:r>
            <a:r>
              <a:rPr lang="en-US" sz="2800" b="1" dirty="0" err="1"/>
              <a:t>voluntária</a:t>
            </a:r>
            <a:r>
              <a:rPr lang="en-US" sz="2800" b="1" dirty="0"/>
              <a:t>:</a:t>
            </a:r>
          </a:p>
          <a:p>
            <a:pPr lvl="1">
              <a:buFont typeface="+mj-lt"/>
              <a:buAutoNum type="arabicPeriod"/>
            </a:pPr>
            <a:r>
              <a:rPr lang="pt-PT" sz="2400" dirty="0"/>
              <a:t>As informações fornecidas não são um mandato ou uma recomendação para o uso obrigatório de tecnologias de IA em suas atividades profissionais.</a:t>
            </a:r>
            <a:endParaRPr lang="en-US" sz="2400" dirty="0"/>
          </a:p>
          <a:p>
            <a:pPr lvl="1">
              <a:buFont typeface="+mj-lt"/>
              <a:buAutoNum type="arabicPeriod"/>
            </a:pPr>
            <a:r>
              <a:rPr lang="pt-PT" sz="2400" dirty="0"/>
              <a:t>Os professores e educadores são livres de escolher se integram ou não estas ferramentas nos seus fluxos de trabalho, com base nas suas próprias preferências e nas necessidades específicas das suas práticas de ensino.</a:t>
            </a:r>
            <a:endParaRPr lang="en-US" sz="2400" dirty="0"/>
          </a:p>
          <a:p>
            <a:endParaRPr lang="pt-PT" dirty="0"/>
          </a:p>
        </p:txBody>
      </p:sp>
    </p:spTree>
    <p:extLst>
      <p:ext uri="{BB962C8B-B14F-4D97-AF65-F5344CB8AC3E}">
        <p14:creationId xmlns:p14="http://schemas.microsoft.com/office/powerpoint/2010/main" val="3145582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B72710-012D-42CE-100D-F6112CD82E36}"/>
              </a:ext>
            </a:extLst>
          </p:cNvPr>
          <p:cNvSpPr>
            <a:spLocks noGrp="1"/>
          </p:cNvSpPr>
          <p:nvPr>
            <p:ph type="title"/>
          </p:nvPr>
        </p:nvSpPr>
        <p:spPr>
          <a:xfrm>
            <a:off x="691832" y="70720"/>
            <a:ext cx="10539600" cy="1453279"/>
          </a:xfrm>
        </p:spPr>
        <p:txBody>
          <a:bodyPr>
            <a:normAutofit fontScale="90000"/>
          </a:bodyPr>
          <a:lstStyle/>
          <a:p>
            <a:r>
              <a:rPr lang="pt-PT" b="1" dirty="0"/>
              <a:t>Relatório do Fórum Económico Mundial</a:t>
            </a:r>
            <a:r>
              <a:rPr lang="en-US" b="1" dirty="0"/>
              <a:t>: </a:t>
            </a:r>
            <a:r>
              <a:rPr lang="pt-PT" dirty="0"/>
              <a:t>Moldando o futuro da aprendizagem: o papel da IA na educação 4.0</a:t>
            </a:r>
          </a:p>
        </p:txBody>
      </p:sp>
      <p:sp>
        <p:nvSpPr>
          <p:cNvPr id="3" name="Marcador de Posição de Conteúdo 2">
            <a:extLst>
              <a:ext uri="{FF2B5EF4-FFF2-40B4-BE49-F238E27FC236}">
                <a16:creationId xmlns:a16="http://schemas.microsoft.com/office/drawing/2014/main" id="{2A09768C-D210-417B-2225-E3CD2476801F}"/>
              </a:ext>
            </a:extLst>
          </p:cNvPr>
          <p:cNvSpPr>
            <a:spLocks noGrp="1"/>
          </p:cNvSpPr>
          <p:nvPr>
            <p:ph idx="1"/>
          </p:nvPr>
        </p:nvSpPr>
        <p:spPr>
          <a:xfrm>
            <a:off x="684212" y="1834478"/>
            <a:ext cx="8886508" cy="4707467"/>
          </a:xfrm>
        </p:spPr>
        <p:txBody>
          <a:bodyPr>
            <a:normAutofit fontScale="92500"/>
          </a:bodyPr>
          <a:lstStyle/>
          <a:p>
            <a:r>
              <a:rPr lang="pt-PT" dirty="0"/>
              <a:t>A IA não substituirá professores, mas certas tarefas</a:t>
            </a:r>
            <a:endParaRPr lang="en-US" dirty="0"/>
          </a:p>
          <a:p>
            <a:pPr lvl="1"/>
            <a:r>
              <a:rPr lang="pt-PT" sz="1800" dirty="0"/>
              <a:t>Tarefas administrativas que tomam tempo e energia.</a:t>
            </a:r>
          </a:p>
          <a:p>
            <a:pPr lvl="1"/>
            <a:r>
              <a:rPr lang="pt-PT" sz="1800" dirty="0"/>
              <a:t>Desenvolvimento curricular, sinergias, motivação, necessidades dos alunos</a:t>
            </a:r>
            <a:r>
              <a:rPr lang="en-US" sz="1800" dirty="0"/>
              <a:t>.</a:t>
            </a:r>
          </a:p>
          <a:p>
            <a:pPr lvl="1"/>
            <a:r>
              <a:rPr lang="pt-PT" sz="1800" dirty="0"/>
              <a:t>Professores devem qualificar-se e despreocupar-se com a sua segurança.</a:t>
            </a:r>
          </a:p>
          <a:p>
            <a:r>
              <a:rPr lang="pt-PT" dirty="0"/>
              <a:t>A IA pode fornecer feedback imediato e detalhado</a:t>
            </a:r>
            <a:endParaRPr lang="en-US" dirty="0"/>
          </a:p>
          <a:p>
            <a:pPr lvl="1"/>
            <a:r>
              <a:rPr lang="pt-PT" sz="1800" dirty="0"/>
              <a:t>Os sistemas educativos podem afastar-se dos estereótipos normalizados</a:t>
            </a:r>
            <a:r>
              <a:rPr lang="en-US" sz="1800" dirty="0"/>
              <a:t>.</a:t>
            </a:r>
          </a:p>
          <a:p>
            <a:pPr lvl="1"/>
            <a:r>
              <a:rPr lang="pt-PT" sz="1800" dirty="0"/>
              <a:t>Professores respondem mais rapidamente às tendências de aprendizagem. </a:t>
            </a:r>
          </a:p>
          <a:p>
            <a:pPr lvl="1"/>
            <a:r>
              <a:rPr lang="pt-PT" sz="1800" dirty="0"/>
              <a:t>Pode-se eliminar gradualmente a necessidade de exames presenciais</a:t>
            </a:r>
            <a:r>
              <a:rPr lang="en-US" sz="1800" dirty="0"/>
              <a:t>.</a:t>
            </a:r>
          </a:p>
          <a:p>
            <a:r>
              <a:rPr lang="pt-PT" dirty="0"/>
              <a:t>A integração da IA incentivará uma maior literacia digital</a:t>
            </a:r>
            <a:endParaRPr lang="en-US" dirty="0"/>
          </a:p>
          <a:p>
            <a:pPr lvl="1"/>
            <a:r>
              <a:rPr lang="pt-PT" sz="1800" dirty="0"/>
              <a:t>A literacia vai além da utilização de ferramentas digitais.</a:t>
            </a:r>
          </a:p>
          <a:p>
            <a:pPr lvl="1"/>
            <a:r>
              <a:rPr lang="pt-PT" sz="1800" dirty="0"/>
              <a:t>A maioria das pessoas atualmente vê grandes riscos nos sistemas de IA.</a:t>
            </a:r>
            <a:endParaRPr lang="en-US" sz="1800" dirty="0"/>
          </a:p>
        </p:txBody>
      </p:sp>
      <p:sp>
        <p:nvSpPr>
          <p:cNvPr id="4" name="Marcador de Posição do Número do Diapositivo 3">
            <a:extLst>
              <a:ext uri="{FF2B5EF4-FFF2-40B4-BE49-F238E27FC236}">
                <a16:creationId xmlns:a16="http://schemas.microsoft.com/office/drawing/2014/main" id="{6FB53785-28B3-71DA-4F06-AA4CFA1ECF4C}"/>
              </a:ext>
            </a:extLst>
          </p:cNvPr>
          <p:cNvSpPr>
            <a:spLocks noGrp="1"/>
          </p:cNvSpPr>
          <p:nvPr>
            <p:ph type="sldNum" sz="quarter" idx="12"/>
          </p:nvPr>
        </p:nvSpPr>
        <p:spPr/>
        <p:txBody>
          <a:bodyPr/>
          <a:lstStyle/>
          <a:p>
            <a:fld id="{1CB4B5B6-F041-4DAB-BC5E-3AF34F124984}" type="slidenum">
              <a:rPr lang="pt-PT" smtClean="0"/>
              <a:t>3</a:t>
            </a:fld>
            <a:endParaRPr lang="pt-PT"/>
          </a:p>
        </p:txBody>
      </p:sp>
      <p:sp>
        <p:nvSpPr>
          <p:cNvPr id="5" name="Marcador de Posição de Conteúdo 2">
            <a:extLst>
              <a:ext uri="{FF2B5EF4-FFF2-40B4-BE49-F238E27FC236}">
                <a16:creationId xmlns:a16="http://schemas.microsoft.com/office/drawing/2014/main" id="{5536D4F3-CBEC-8F74-4E1C-49D9B0416CC2}"/>
              </a:ext>
            </a:extLst>
          </p:cNvPr>
          <p:cNvSpPr txBox="1">
            <a:spLocks/>
          </p:cNvSpPr>
          <p:nvPr/>
        </p:nvSpPr>
        <p:spPr>
          <a:xfrm>
            <a:off x="676592" y="1826858"/>
            <a:ext cx="8886508" cy="4707467"/>
          </a:xfrm>
          <a:prstGeom prst="rect">
            <a:avLst/>
          </a:prstGeom>
          <a:solidFill>
            <a:schemeClr val="tx2">
              <a:lumMod val="50000"/>
            </a:schemeClr>
          </a:solidFill>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r>
              <a:rPr lang="pt-PT" sz="3600" dirty="0"/>
              <a:t>A IA não substituirá professores, mas certas tarefas</a:t>
            </a:r>
            <a:endParaRPr lang="en-US" sz="3600" dirty="0"/>
          </a:p>
          <a:p>
            <a:pPr lvl="1"/>
            <a:r>
              <a:rPr lang="pt-PT" sz="2800" dirty="0"/>
              <a:t>Tarefas administrativas que tomam tempo e energia.</a:t>
            </a:r>
          </a:p>
          <a:p>
            <a:pPr lvl="1"/>
            <a:r>
              <a:rPr lang="pt-PT" sz="2800" dirty="0"/>
              <a:t>Desenvolvimento curricular, sinergias, motivação, necessidades dos alunos</a:t>
            </a:r>
            <a:r>
              <a:rPr lang="en-US" sz="2800" dirty="0"/>
              <a:t>.</a:t>
            </a:r>
          </a:p>
          <a:p>
            <a:pPr lvl="1"/>
            <a:r>
              <a:rPr lang="pt-PT" sz="2800" dirty="0"/>
              <a:t>Professores devem qualificar-se e despreocupar-se com a sua segurança.</a:t>
            </a:r>
          </a:p>
        </p:txBody>
      </p:sp>
      <p:sp>
        <p:nvSpPr>
          <p:cNvPr id="6" name="Marcador de Posição de Conteúdo 2">
            <a:extLst>
              <a:ext uri="{FF2B5EF4-FFF2-40B4-BE49-F238E27FC236}">
                <a16:creationId xmlns:a16="http://schemas.microsoft.com/office/drawing/2014/main" id="{B6D8077D-2053-6049-962D-8CC685A67658}"/>
              </a:ext>
            </a:extLst>
          </p:cNvPr>
          <p:cNvSpPr txBox="1">
            <a:spLocks/>
          </p:cNvSpPr>
          <p:nvPr/>
        </p:nvSpPr>
        <p:spPr>
          <a:xfrm>
            <a:off x="691832" y="1819238"/>
            <a:ext cx="8886508" cy="4707467"/>
          </a:xfrm>
          <a:prstGeom prst="rect">
            <a:avLst/>
          </a:prstGeom>
          <a:solidFill>
            <a:schemeClr val="tx2">
              <a:lumMod val="50000"/>
            </a:schemeClr>
          </a:solidFill>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r>
              <a:rPr lang="pt-PT" sz="3600" dirty="0"/>
              <a:t>A IA pode fornecer feedback imediato e detalhado</a:t>
            </a:r>
            <a:endParaRPr lang="en-US" sz="3600" dirty="0"/>
          </a:p>
          <a:p>
            <a:pPr lvl="1"/>
            <a:r>
              <a:rPr lang="pt-PT" sz="2800" dirty="0"/>
              <a:t>Os sistemas educativos podem afastar-se dos estereótipos normalizados</a:t>
            </a:r>
            <a:r>
              <a:rPr lang="en-US" sz="2800" dirty="0"/>
              <a:t>.</a:t>
            </a:r>
          </a:p>
          <a:p>
            <a:pPr lvl="1"/>
            <a:r>
              <a:rPr lang="pt-PT" sz="2800" dirty="0"/>
              <a:t>Professores respondem mais rapidamente às tendências de aprendizagem. </a:t>
            </a:r>
          </a:p>
          <a:p>
            <a:pPr lvl="1"/>
            <a:r>
              <a:rPr lang="pt-PT" sz="2800" dirty="0"/>
              <a:t>Pode-se eliminar gradualmente a necessidade de exames presenciais</a:t>
            </a:r>
            <a:r>
              <a:rPr lang="en-US" sz="2800" dirty="0"/>
              <a:t>.</a:t>
            </a:r>
          </a:p>
        </p:txBody>
      </p:sp>
      <p:sp>
        <p:nvSpPr>
          <p:cNvPr id="7" name="Marcador de Posição de Conteúdo 2">
            <a:extLst>
              <a:ext uri="{FF2B5EF4-FFF2-40B4-BE49-F238E27FC236}">
                <a16:creationId xmlns:a16="http://schemas.microsoft.com/office/drawing/2014/main" id="{15399C0E-588E-26EE-DDB0-02CB13EF9046}"/>
              </a:ext>
            </a:extLst>
          </p:cNvPr>
          <p:cNvSpPr txBox="1">
            <a:spLocks/>
          </p:cNvSpPr>
          <p:nvPr/>
        </p:nvSpPr>
        <p:spPr>
          <a:xfrm>
            <a:off x="661352" y="1834478"/>
            <a:ext cx="8886508" cy="4707467"/>
          </a:xfrm>
          <a:prstGeom prst="rect">
            <a:avLst/>
          </a:prstGeom>
          <a:solidFill>
            <a:schemeClr val="tx2">
              <a:lumMod val="50000"/>
            </a:schemeClr>
          </a:solidFill>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r>
              <a:rPr lang="pt-PT" sz="4000" dirty="0"/>
              <a:t>A integração da IA incentivará uma maior literacia digital</a:t>
            </a:r>
            <a:endParaRPr lang="en-US" sz="4000" dirty="0"/>
          </a:p>
          <a:p>
            <a:pPr lvl="1"/>
            <a:r>
              <a:rPr lang="pt-PT" sz="3200" dirty="0"/>
              <a:t>A literacia vai além da utilização de ferramentas digitais.</a:t>
            </a:r>
          </a:p>
          <a:p>
            <a:pPr lvl="1"/>
            <a:r>
              <a:rPr lang="pt-PT" sz="3200" dirty="0"/>
              <a:t>A maioria das pessoas atualmente vê grandes riscos nos sistemas de IA.</a:t>
            </a:r>
            <a:endParaRPr lang="en-US" sz="3200" dirty="0"/>
          </a:p>
        </p:txBody>
      </p:sp>
    </p:spTree>
    <p:extLst>
      <p:ext uri="{BB962C8B-B14F-4D97-AF65-F5344CB8AC3E}">
        <p14:creationId xmlns:p14="http://schemas.microsoft.com/office/powerpoint/2010/main" val="1660512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E2FC8B0-C30B-C4D8-2DD2-F533AC2EFE52}"/>
              </a:ext>
            </a:extLst>
          </p:cNvPr>
          <p:cNvSpPr>
            <a:spLocks noGrp="1"/>
          </p:cNvSpPr>
          <p:nvPr>
            <p:ph type="title"/>
          </p:nvPr>
        </p:nvSpPr>
        <p:spPr/>
        <p:txBody>
          <a:bodyPr/>
          <a:lstStyle/>
          <a:p>
            <a:r>
              <a:rPr lang="pt-PT" dirty="0"/>
              <a:t>Estrutura da apresentação</a:t>
            </a:r>
          </a:p>
        </p:txBody>
      </p:sp>
      <p:sp>
        <p:nvSpPr>
          <p:cNvPr id="3" name="Marcador de Posição de Conteúdo 2">
            <a:extLst>
              <a:ext uri="{FF2B5EF4-FFF2-40B4-BE49-F238E27FC236}">
                <a16:creationId xmlns:a16="http://schemas.microsoft.com/office/drawing/2014/main" id="{2AFE62CE-6C6E-6FAD-78BA-A54E9987F760}"/>
              </a:ext>
            </a:extLst>
          </p:cNvPr>
          <p:cNvSpPr>
            <a:spLocks noGrp="1"/>
          </p:cNvSpPr>
          <p:nvPr>
            <p:ph idx="1"/>
          </p:nvPr>
        </p:nvSpPr>
        <p:spPr>
          <a:xfrm>
            <a:off x="684212" y="1290919"/>
            <a:ext cx="8534400" cy="5090160"/>
          </a:xfrm>
        </p:spPr>
        <p:txBody>
          <a:bodyPr>
            <a:normAutofit fontScale="92500" lnSpcReduction="20000"/>
          </a:bodyPr>
          <a:lstStyle/>
          <a:p>
            <a:r>
              <a:rPr lang="pt-PT" dirty="0"/>
              <a:t>Desafios Globais na Educação</a:t>
            </a:r>
          </a:p>
          <a:p>
            <a:pPr lvl="1"/>
            <a:r>
              <a:rPr lang="pt-PT" dirty="0"/>
              <a:t>Problemas recorrentes nas escolas a nível global</a:t>
            </a:r>
          </a:p>
          <a:p>
            <a:r>
              <a:rPr lang="pt-PT" dirty="0"/>
              <a:t>O Papel da IA na Educação</a:t>
            </a:r>
          </a:p>
          <a:p>
            <a:pPr lvl="1"/>
            <a:r>
              <a:rPr lang="pt-PT" dirty="0"/>
              <a:t>Como a IA pode tornar a educação mais eficaz, divertida e personalizada</a:t>
            </a:r>
          </a:p>
          <a:p>
            <a:r>
              <a:rPr lang="pt-PT" dirty="0"/>
              <a:t>Exemplos do Mundo Real (Estudos de Caso)</a:t>
            </a:r>
          </a:p>
          <a:p>
            <a:pPr lvl="1"/>
            <a:r>
              <a:rPr lang="pt-PT" dirty="0"/>
              <a:t>Escolas que já utilizam a IA com sucesso</a:t>
            </a:r>
          </a:p>
          <a:p>
            <a:pPr lvl="1"/>
            <a:r>
              <a:rPr lang="pt-PT" dirty="0"/>
              <a:t>Benefícios e perigos mensuráveis para alunos e professores</a:t>
            </a:r>
          </a:p>
          <a:p>
            <a:r>
              <a:rPr lang="pt-PT" dirty="0"/>
              <a:t>Direções Futuras e o Quê Vem a Seguir</a:t>
            </a:r>
          </a:p>
          <a:p>
            <a:pPr lvl="1"/>
            <a:r>
              <a:rPr lang="pt-PT" dirty="0"/>
              <a:t>Usar a IA com ética e para o bem</a:t>
            </a:r>
          </a:p>
          <a:p>
            <a:pPr lvl="1"/>
            <a:r>
              <a:rPr lang="pt-PT" dirty="0"/>
              <a:t>Eliminar barreiras ao acesso e garantir segurança</a:t>
            </a:r>
          </a:p>
          <a:p>
            <a:pPr lvl="1"/>
            <a:r>
              <a:rPr lang="pt-PT" dirty="0"/>
              <a:t>Preparar para os novos postos de trabalho</a:t>
            </a:r>
          </a:p>
          <a:p>
            <a:r>
              <a:rPr lang="pt-PT" dirty="0" err="1"/>
              <a:t>LLMs</a:t>
            </a:r>
            <a:r>
              <a:rPr lang="pt-PT" dirty="0"/>
              <a:t> na Prática</a:t>
            </a:r>
          </a:p>
        </p:txBody>
      </p:sp>
      <p:sp>
        <p:nvSpPr>
          <p:cNvPr id="4" name="Marcador de Posição do Número do Diapositivo 3">
            <a:extLst>
              <a:ext uri="{FF2B5EF4-FFF2-40B4-BE49-F238E27FC236}">
                <a16:creationId xmlns:a16="http://schemas.microsoft.com/office/drawing/2014/main" id="{1768486F-7D32-11A5-009C-48AC4182D4EE}"/>
              </a:ext>
            </a:extLst>
          </p:cNvPr>
          <p:cNvSpPr>
            <a:spLocks noGrp="1"/>
          </p:cNvSpPr>
          <p:nvPr>
            <p:ph type="sldNum" sz="quarter" idx="12"/>
          </p:nvPr>
        </p:nvSpPr>
        <p:spPr/>
        <p:txBody>
          <a:bodyPr/>
          <a:lstStyle/>
          <a:p>
            <a:fld id="{1CB4B5B6-F041-4DAB-BC5E-3AF34F124984}" type="slidenum">
              <a:rPr lang="pt-PT" smtClean="0"/>
              <a:t>4</a:t>
            </a:fld>
            <a:endParaRPr lang="pt-PT"/>
          </a:p>
        </p:txBody>
      </p:sp>
    </p:spTree>
    <p:extLst>
      <p:ext uri="{BB962C8B-B14F-4D97-AF65-F5344CB8AC3E}">
        <p14:creationId xmlns:p14="http://schemas.microsoft.com/office/powerpoint/2010/main" val="19935073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D7C0C6-F511-B8B0-D93E-7D4C03B87558}"/>
              </a:ext>
            </a:extLst>
          </p:cNvPr>
          <p:cNvSpPr>
            <a:spLocks noGrp="1"/>
          </p:cNvSpPr>
          <p:nvPr>
            <p:ph type="title"/>
          </p:nvPr>
        </p:nvSpPr>
        <p:spPr>
          <a:xfrm>
            <a:off x="684212" y="2493881"/>
            <a:ext cx="10539600" cy="1220198"/>
          </a:xfrm>
        </p:spPr>
        <p:txBody>
          <a:bodyPr/>
          <a:lstStyle/>
          <a:p>
            <a:r>
              <a:rPr lang="pt-PT" dirty="0"/>
              <a:t>Desafios Globais da Educação</a:t>
            </a:r>
          </a:p>
        </p:txBody>
      </p:sp>
      <p:sp>
        <p:nvSpPr>
          <p:cNvPr id="4" name="Marcador de Posição do Número do Diapositivo 3">
            <a:extLst>
              <a:ext uri="{FF2B5EF4-FFF2-40B4-BE49-F238E27FC236}">
                <a16:creationId xmlns:a16="http://schemas.microsoft.com/office/drawing/2014/main" id="{E4794DE0-6522-FC5C-7484-3C3927F4BC6E}"/>
              </a:ext>
            </a:extLst>
          </p:cNvPr>
          <p:cNvSpPr>
            <a:spLocks noGrp="1"/>
          </p:cNvSpPr>
          <p:nvPr>
            <p:ph type="sldNum" sz="quarter" idx="12"/>
          </p:nvPr>
        </p:nvSpPr>
        <p:spPr/>
        <p:txBody>
          <a:bodyPr/>
          <a:lstStyle/>
          <a:p>
            <a:fld id="{1CB4B5B6-F041-4DAB-BC5E-3AF34F124984}" type="slidenum">
              <a:rPr lang="pt-PT" smtClean="0"/>
              <a:pPr/>
              <a:t>5</a:t>
            </a:fld>
            <a:endParaRPr lang="pt-PT" dirty="0"/>
          </a:p>
        </p:txBody>
      </p:sp>
    </p:spTree>
    <p:extLst>
      <p:ext uri="{BB962C8B-B14F-4D97-AF65-F5344CB8AC3E}">
        <p14:creationId xmlns:p14="http://schemas.microsoft.com/office/powerpoint/2010/main" val="3755974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AFF3BD-7BA3-4C31-7F9A-E7242FD36274}"/>
              </a:ext>
            </a:extLst>
          </p:cNvPr>
          <p:cNvSpPr>
            <a:spLocks noGrp="1"/>
          </p:cNvSpPr>
          <p:nvPr>
            <p:ph type="title"/>
          </p:nvPr>
        </p:nvSpPr>
        <p:spPr/>
        <p:txBody>
          <a:bodyPr>
            <a:normAutofit/>
          </a:bodyPr>
          <a:lstStyle/>
          <a:p>
            <a:r>
              <a:rPr lang="pt-PT" dirty="0"/>
              <a:t>Panorama Atual da Educação</a:t>
            </a:r>
          </a:p>
        </p:txBody>
      </p:sp>
      <p:sp>
        <p:nvSpPr>
          <p:cNvPr id="3" name="Marcador de Posição de Conteúdo 2">
            <a:extLst>
              <a:ext uri="{FF2B5EF4-FFF2-40B4-BE49-F238E27FC236}">
                <a16:creationId xmlns:a16="http://schemas.microsoft.com/office/drawing/2014/main" id="{A266C7AC-1B41-31C8-E781-B611D2C21CAB}"/>
              </a:ext>
            </a:extLst>
          </p:cNvPr>
          <p:cNvSpPr>
            <a:spLocks noGrp="1"/>
          </p:cNvSpPr>
          <p:nvPr>
            <p:ph idx="1"/>
          </p:nvPr>
        </p:nvSpPr>
        <p:spPr/>
        <p:txBody>
          <a:bodyPr>
            <a:normAutofit/>
          </a:bodyPr>
          <a:lstStyle/>
          <a:p>
            <a:r>
              <a:rPr lang="pt-PT" kern="0" dirty="0">
                <a:effectLst/>
                <a:ea typeface="Times New Roman" panose="02020603050405020304" pitchFamily="18" charset="0"/>
                <a:cs typeface="Times New Roman" panose="02020603050405020304" pitchFamily="18" charset="0"/>
              </a:rPr>
              <a:t>Estado Global da Educação</a:t>
            </a:r>
          </a:p>
          <a:p>
            <a:r>
              <a:rPr lang="pt-PT" kern="0" dirty="0">
                <a:effectLst/>
                <a:ea typeface="Times New Roman" panose="02020603050405020304" pitchFamily="18" charset="0"/>
                <a:cs typeface="Times New Roman" panose="02020603050405020304" pitchFamily="18" charset="0"/>
              </a:rPr>
              <a:t>Principais Desafios na Educação</a:t>
            </a:r>
          </a:p>
          <a:p>
            <a:pPr lvl="1"/>
            <a:r>
              <a:rPr lang="pt-PT" kern="0" dirty="0">
                <a:effectLst/>
                <a:ea typeface="Times New Roman" panose="02020603050405020304" pitchFamily="18" charset="0"/>
                <a:cs typeface="Times New Roman" panose="02020603050405020304" pitchFamily="18" charset="0"/>
              </a:rPr>
              <a:t>Falta de professores</a:t>
            </a:r>
          </a:p>
          <a:p>
            <a:pPr lvl="1"/>
            <a:r>
              <a:rPr lang="pt-PT" kern="0" dirty="0">
                <a:effectLst/>
                <a:ea typeface="Times New Roman" panose="02020603050405020304" pitchFamily="18" charset="0"/>
                <a:cs typeface="Times New Roman" panose="02020603050405020304" pitchFamily="18" charset="0"/>
              </a:rPr>
              <a:t>Avaliação e encargos administrativos</a:t>
            </a:r>
          </a:p>
          <a:p>
            <a:r>
              <a:rPr lang="pt-PT" kern="0" dirty="0">
                <a:effectLst/>
                <a:ea typeface="Times New Roman" panose="02020603050405020304" pitchFamily="18" charset="0"/>
                <a:cs typeface="Times New Roman" panose="02020603050405020304" pitchFamily="18" charset="0"/>
              </a:rPr>
              <a:t>Lacunas</a:t>
            </a:r>
          </a:p>
          <a:p>
            <a:pPr lvl="1"/>
            <a:r>
              <a:rPr lang="pt-PT" kern="0" dirty="0">
                <a:effectLst/>
                <a:ea typeface="Times New Roman" panose="02020603050405020304" pitchFamily="18" charset="0"/>
                <a:cs typeface="Times New Roman" panose="02020603050405020304" pitchFamily="18" charset="0"/>
              </a:rPr>
              <a:t>Lacunas de Ensino</a:t>
            </a:r>
          </a:p>
          <a:p>
            <a:pPr lvl="1"/>
            <a:r>
              <a:rPr lang="pt-PT" kern="0" dirty="0">
                <a:effectLst/>
                <a:ea typeface="Times New Roman" panose="02020603050405020304" pitchFamily="18" charset="0"/>
                <a:cs typeface="Times New Roman" panose="02020603050405020304" pitchFamily="18" charset="0"/>
              </a:rPr>
              <a:t>Lacunas de avaliação</a:t>
            </a:r>
            <a:endParaRPr lang="pt-PT" kern="0" dirty="0">
              <a:ea typeface="Times New Roman" panose="02020603050405020304" pitchFamily="18" charset="0"/>
              <a:cs typeface="Times New Roman" panose="02020603050405020304" pitchFamily="18" charset="0"/>
            </a:endParaRPr>
          </a:p>
          <a:p>
            <a:pPr lvl="1"/>
            <a:r>
              <a:rPr lang="pt-PT" kern="0" dirty="0">
                <a:effectLst/>
                <a:ea typeface="Times New Roman" panose="02020603050405020304" pitchFamily="18" charset="0"/>
                <a:cs typeface="Times New Roman" panose="02020603050405020304" pitchFamily="18" charset="0"/>
              </a:rPr>
              <a:t>Lacunas de competências digitais</a:t>
            </a:r>
            <a:endParaRPr lang="pt-PT" sz="2400" dirty="0"/>
          </a:p>
        </p:txBody>
      </p:sp>
      <p:sp>
        <p:nvSpPr>
          <p:cNvPr id="4" name="Marcador de Posição do Número do Diapositivo 3">
            <a:extLst>
              <a:ext uri="{FF2B5EF4-FFF2-40B4-BE49-F238E27FC236}">
                <a16:creationId xmlns:a16="http://schemas.microsoft.com/office/drawing/2014/main" id="{447518A1-1E36-DDAF-B6F2-0E65AAA850A2}"/>
              </a:ext>
            </a:extLst>
          </p:cNvPr>
          <p:cNvSpPr>
            <a:spLocks noGrp="1"/>
          </p:cNvSpPr>
          <p:nvPr>
            <p:ph type="sldNum" sz="quarter" idx="12"/>
          </p:nvPr>
        </p:nvSpPr>
        <p:spPr/>
        <p:txBody>
          <a:bodyPr/>
          <a:lstStyle/>
          <a:p>
            <a:fld id="{1CB4B5B6-F041-4DAB-BC5E-3AF34F124984}" type="slidenum">
              <a:rPr lang="pt-PT" smtClean="0"/>
              <a:pPr/>
              <a:t>6</a:t>
            </a:fld>
            <a:endParaRPr lang="pt-PT" dirty="0"/>
          </a:p>
        </p:txBody>
      </p:sp>
      <p:pic>
        <p:nvPicPr>
          <p:cNvPr id="6" name="Imagem 5">
            <a:extLst>
              <a:ext uri="{FF2B5EF4-FFF2-40B4-BE49-F238E27FC236}">
                <a16:creationId xmlns:a16="http://schemas.microsoft.com/office/drawing/2014/main" id="{4C57C6B8-571B-3B4F-1BFE-40CA3ADDBD20}"/>
              </a:ext>
            </a:extLst>
          </p:cNvPr>
          <p:cNvPicPr>
            <a:picLocks noChangeAspect="1"/>
          </p:cNvPicPr>
          <p:nvPr/>
        </p:nvPicPr>
        <p:blipFill>
          <a:blip r:embed="rId2"/>
          <a:stretch>
            <a:fillRect/>
          </a:stretch>
        </p:blipFill>
        <p:spPr>
          <a:xfrm>
            <a:off x="2667000" y="0"/>
            <a:ext cx="6858000" cy="6858000"/>
          </a:xfrm>
          <a:prstGeom prst="rect">
            <a:avLst/>
          </a:prstGeom>
        </p:spPr>
      </p:pic>
    </p:spTree>
    <p:extLst>
      <p:ext uri="{BB962C8B-B14F-4D97-AF65-F5344CB8AC3E}">
        <p14:creationId xmlns:p14="http://schemas.microsoft.com/office/powerpoint/2010/main" val="2509584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D7C0C6-F511-B8B0-D93E-7D4C03B87558}"/>
              </a:ext>
            </a:extLst>
          </p:cNvPr>
          <p:cNvSpPr>
            <a:spLocks noGrp="1"/>
          </p:cNvSpPr>
          <p:nvPr>
            <p:ph type="title"/>
          </p:nvPr>
        </p:nvSpPr>
        <p:spPr>
          <a:xfrm>
            <a:off x="684212" y="2493881"/>
            <a:ext cx="9404668" cy="1220198"/>
          </a:xfrm>
        </p:spPr>
        <p:txBody>
          <a:bodyPr/>
          <a:lstStyle/>
          <a:p>
            <a:r>
              <a:rPr lang="pt-PT" dirty="0"/>
              <a:t>O potencial da IA na capacitação da educação 4.0</a:t>
            </a:r>
          </a:p>
        </p:txBody>
      </p:sp>
      <p:sp>
        <p:nvSpPr>
          <p:cNvPr id="4" name="Marcador de Posição do Número do Diapositivo 3">
            <a:extLst>
              <a:ext uri="{FF2B5EF4-FFF2-40B4-BE49-F238E27FC236}">
                <a16:creationId xmlns:a16="http://schemas.microsoft.com/office/drawing/2014/main" id="{E4794DE0-6522-FC5C-7484-3C3927F4BC6E}"/>
              </a:ext>
            </a:extLst>
          </p:cNvPr>
          <p:cNvSpPr>
            <a:spLocks noGrp="1"/>
          </p:cNvSpPr>
          <p:nvPr>
            <p:ph type="sldNum" sz="quarter" idx="12"/>
          </p:nvPr>
        </p:nvSpPr>
        <p:spPr/>
        <p:txBody>
          <a:bodyPr/>
          <a:lstStyle/>
          <a:p>
            <a:fld id="{1CB4B5B6-F041-4DAB-BC5E-3AF34F124984}" type="slidenum">
              <a:rPr lang="pt-PT" smtClean="0"/>
              <a:pPr/>
              <a:t>7</a:t>
            </a:fld>
            <a:endParaRPr lang="pt-PT" dirty="0"/>
          </a:p>
        </p:txBody>
      </p:sp>
    </p:spTree>
    <p:extLst>
      <p:ext uri="{BB962C8B-B14F-4D97-AF65-F5344CB8AC3E}">
        <p14:creationId xmlns:p14="http://schemas.microsoft.com/office/powerpoint/2010/main" val="25609633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29E4DA-F195-C70D-160D-345BB4B871DC}"/>
              </a:ext>
            </a:extLst>
          </p:cNvPr>
          <p:cNvSpPr>
            <a:spLocks noGrp="1"/>
          </p:cNvSpPr>
          <p:nvPr>
            <p:ph type="title"/>
          </p:nvPr>
        </p:nvSpPr>
        <p:spPr/>
        <p:txBody>
          <a:bodyPr/>
          <a:lstStyle/>
          <a:p>
            <a:r>
              <a:rPr lang="pt-PT" dirty="0"/>
              <a:t>O potencial da IA na capacitação da educação 4.0</a:t>
            </a:r>
          </a:p>
        </p:txBody>
      </p:sp>
      <p:sp>
        <p:nvSpPr>
          <p:cNvPr id="3" name="Marcador de Posição de Conteúdo 2">
            <a:extLst>
              <a:ext uri="{FF2B5EF4-FFF2-40B4-BE49-F238E27FC236}">
                <a16:creationId xmlns:a16="http://schemas.microsoft.com/office/drawing/2014/main" id="{62884A26-D531-0872-DA4A-AE3224300C47}"/>
              </a:ext>
            </a:extLst>
          </p:cNvPr>
          <p:cNvSpPr>
            <a:spLocks noGrp="1"/>
          </p:cNvSpPr>
          <p:nvPr>
            <p:ph idx="1"/>
          </p:nvPr>
        </p:nvSpPr>
        <p:spPr>
          <a:xfrm>
            <a:off x="684212" y="1522058"/>
            <a:ext cx="8534400" cy="4707467"/>
          </a:xfrm>
        </p:spPr>
        <p:txBody>
          <a:bodyPr>
            <a:normAutofit fontScale="85000" lnSpcReduction="20000"/>
          </a:bodyPr>
          <a:lstStyle/>
          <a:p>
            <a:r>
              <a:rPr lang="pt-PT" sz="2100" kern="0" dirty="0">
                <a:effectLst/>
                <a:ea typeface="Times New Roman" panose="02020603050405020304" pitchFamily="18" charset="0"/>
                <a:cs typeface="Times New Roman" panose="02020603050405020304" pitchFamily="18" charset="0"/>
              </a:rPr>
              <a:t>Educação 4.0</a:t>
            </a:r>
          </a:p>
          <a:p>
            <a:pPr lvl="1"/>
            <a:r>
              <a:rPr lang="pt-PT" sz="1700" kern="0" dirty="0">
                <a:ea typeface="Times New Roman" panose="02020603050405020304" pitchFamily="18" charset="0"/>
                <a:cs typeface="Times New Roman" panose="02020603050405020304" pitchFamily="18" charset="0"/>
              </a:rPr>
              <a:t>U</a:t>
            </a:r>
            <a:r>
              <a:rPr lang="pt-PT" sz="1700" kern="0" dirty="0">
                <a:effectLst/>
                <a:ea typeface="Times New Roman" panose="02020603050405020304" pitchFamily="18" charset="0"/>
                <a:cs typeface="Times New Roman" panose="02020603050405020304" pitchFamily="18" charset="0"/>
              </a:rPr>
              <a:t>so de tecnologias como inteligência artificial, realidade virtual e </a:t>
            </a:r>
            <a:r>
              <a:rPr lang="pt-PT" sz="1700" kern="0" dirty="0" err="1">
                <a:effectLst/>
                <a:ea typeface="Times New Roman" panose="02020603050405020304" pitchFamily="18" charset="0"/>
                <a:cs typeface="Times New Roman" panose="02020603050405020304" pitchFamily="18" charset="0"/>
              </a:rPr>
              <a:t>big</a:t>
            </a:r>
            <a:r>
              <a:rPr lang="pt-PT" sz="1700" kern="0" dirty="0">
                <a:effectLst/>
                <a:ea typeface="Times New Roman" panose="02020603050405020304" pitchFamily="18" charset="0"/>
                <a:cs typeface="Times New Roman" panose="02020603050405020304" pitchFamily="18" charset="0"/>
              </a:rPr>
              <a:t> data para tornar a aprendizagem mais divertida, personalizada e eficaz</a:t>
            </a:r>
            <a:endParaRPr lang="pt-PT" sz="1500" kern="0" dirty="0">
              <a:effectLst/>
              <a:ea typeface="Times New Roman" panose="02020603050405020304" pitchFamily="18" charset="0"/>
              <a:cs typeface="Times New Roman" panose="02020603050405020304" pitchFamily="18" charset="0"/>
            </a:endParaRPr>
          </a:p>
          <a:p>
            <a:r>
              <a:rPr lang="pt-PT" sz="2100" kern="0" dirty="0">
                <a:effectLst/>
                <a:ea typeface="Times New Roman" panose="02020603050405020304" pitchFamily="18" charset="0"/>
                <a:cs typeface="Times New Roman" panose="02020603050405020304" pitchFamily="18" charset="0"/>
              </a:rPr>
              <a:t>Apoiar os professores através da IA</a:t>
            </a:r>
          </a:p>
          <a:p>
            <a:pPr lvl="1"/>
            <a:r>
              <a:rPr lang="pt-PT" sz="1800" kern="0" dirty="0">
                <a:effectLst/>
                <a:ea typeface="Times New Roman" panose="02020603050405020304" pitchFamily="18" charset="0"/>
                <a:cs typeface="Times New Roman" panose="02020603050405020304" pitchFamily="18" charset="0"/>
              </a:rPr>
              <a:t>IA para professores: aumento e automação</a:t>
            </a:r>
            <a:endParaRPr lang="pt-PT" sz="1800" kern="100" dirty="0">
              <a:effectLst/>
              <a:ea typeface="Calibri" panose="020F0502020204030204" pitchFamily="34" charset="0"/>
              <a:cs typeface="Times New Roman" panose="02020603050405020304" pitchFamily="18" charset="0"/>
            </a:endParaRPr>
          </a:p>
          <a:p>
            <a:pPr lvl="1"/>
            <a:r>
              <a:rPr lang="pt-PT" sz="1800" kern="0" dirty="0">
                <a:effectLst/>
                <a:ea typeface="Times New Roman" panose="02020603050405020304" pitchFamily="18" charset="0"/>
                <a:cs typeface="Times New Roman" panose="02020603050405020304" pitchFamily="18" charset="0"/>
              </a:rPr>
              <a:t>Libertar os professores para papéis mais impactantes</a:t>
            </a:r>
            <a:endParaRPr lang="pt-PT" sz="1400" kern="0" dirty="0">
              <a:effectLst/>
              <a:ea typeface="Times New Roman" panose="02020603050405020304" pitchFamily="18" charset="0"/>
              <a:cs typeface="Times New Roman" panose="02020603050405020304" pitchFamily="18" charset="0"/>
            </a:endParaRPr>
          </a:p>
          <a:p>
            <a:r>
              <a:rPr lang="pt-PT" sz="2100" kern="0" dirty="0">
                <a:effectLst/>
                <a:ea typeface="Times New Roman" panose="02020603050405020304" pitchFamily="18" charset="0"/>
                <a:cs typeface="Times New Roman" panose="02020603050405020304" pitchFamily="18" charset="0"/>
              </a:rPr>
              <a:t>Melhorar as avaliações e análises de desempenho</a:t>
            </a:r>
          </a:p>
          <a:p>
            <a:pPr lvl="1"/>
            <a:r>
              <a:rPr lang="pt-PT" sz="1800" kern="0" dirty="0">
                <a:effectLst/>
                <a:ea typeface="Times New Roman" panose="02020603050405020304" pitchFamily="18" charset="0"/>
                <a:cs typeface="Times New Roman" panose="02020603050405020304" pitchFamily="18" charset="0"/>
              </a:rPr>
              <a:t>IA no Refinamento de Métodos de Avaliação</a:t>
            </a:r>
          </a:p>
          <a:p>
            <a:pPr lvl="1"/>
            <a:r>
              <a:rPr lang="pt-PT" sz="1800" kern="0" dirty="0">
                <a:effectLst/>
                <a:ea typeface="Times New Roman" panose="02020603050405020304" pitchFamily="18" charset="0"/>
                <a:cs typeface="Times New Roman" panose="02020603050405020304" pitchFamily="18" charset="0"/>
              </a:rPr>
              <a:t>Dados em tempo real e seus benefícios</a:t>
            </a:r>
            <a:endParaRPr lang="pt-PT" sz="1400" kern="0" dirty="0">
              <a:effectLst/>
              <a:ea typeface="Times New Roman" panose="02020603050405020304" pitchFamily="18" charset="0"/>
              <a:cs typeface="Times New Roman" panose="02020603050405020304" pitchFamily="18" charset="0"/>
            </a:endParaRPr>
          </a:p>
          <a:p>
            <a:r>
              <a:rPr lang="pt-PT" sz="2100" kern="0" dirty="0">
                <a:effectLst/>
                <a:ea typeface="Times New Roman" panose="02020603050405020304" pitchFamily="18" charset="0"/>
                <a:cs typeface="Times New Roman" panose="02020603050405020304" pitchFamily="18" charset="0"/>
              </a:rPr>
              <a:t>Personalizar Experiências de Aprendizagem</a:t>
            </a:r>
          </a:p>
          <a:p>
            <a:pPr lvl="1"/>
            <a:r>
              <a:rPr lang="pt-PT" sz="1800" kern="0" dirty="0">
                <a:effectLst/>
                <a:ea typeface="Times New Roman" panose="02020603050405020304" pitchFamily="18" charset="0"/>
                <a:cs typeface="Times New Roman" panose="02020603050405020304" pitchFamily="18" charset="0"/>
              </a:rPr>
              <a:t>IA na criação de percursos de aprendizagem personalizados</a:t>
            </a:r>
          </a:p>
          <a:p>
            <a:pPr lvl="1"/>
            <a:r>
              <a:rPr lang="pt-PT" sz="1800" kern="0" dirty="0">
                <a:effectLst/>
                <a:ea typeface="Times New Roman" panose="02020603050405020304" pitchFamily="18" charset="0"/>
                <a:cs typeface="Times New Roman" panose="02020603050405020304" pitchFamily="18" charset="0"/>
              </a:rPr>
              <a:t>Benefícios do conteúdo personalizado e diversificado</a:t>
            </a:r>
            <a:endParaRPr lang="pt-PT" sz="1400" kern="0" dirty="0">
              <a:effectLst/>
              <a:ea typeface="Times New Roman" panose="02020603050405020304" pitchFamily="18" charset="0"/>
              <a:cs typeface="Times New Roman" panose="02020603050405020304" pitchFamily="18" charset="0"/>
            </a:endParaRPr>
          </a:p>
          <a:p>
            <a:r>
              <a:rPr lang="pt-PT" sz="2100" kern="0" dirty="0">
                <a:effectLst/>
                <a:ea typeface="Times New Roman" panose="02020603050405020304" pitchFamily="18" charset="0"/>
                <a:cs typeface="Times New Roman" panose="02020603050405020304" pitchFamily="18" charset="0"/>
              </a:rPr>
              <a:t>Promover a IA e a literacia digital</a:t>
            </a:r>
          </a:p>
          <a:p>
            <a:pPr lvl="1"/>
            <a:r>
              <a:rPr lang="pt-PT" sz="1800" kern="0" dirty="0">
                <a:effectLst/>
                <a:ea typeface="Times New Roman" panose="02020603050405020304" pitchFamily="18" charset="0"/>
                <a:cs typeface="Times New Roman" panose="02020603050405020304" pitchFamily="18" charset="0"/>
              </a:rPr>
              <a:t>Importância da integração da IA nos currículos</a:t>
            </a:r>
            <a:endParaRPr lang="pt-PT" sz="1800" kern="100" dirty="0">
              <a:effectLst/>
              <a:ea typeface="Calibri" panose="020F0502020204030204" pitchFamily="34" charset="0"/>
              <a:cs typeface="Times New Roman" panose="02020603050405020304" pitchFamily="18" charset="0"/>
            </a:endParaRPr>
          </a:p>
          <a:p>
            <a:pPr lvl="1"/>
            <a:r>
              <a:rPr lang="pt-PT" sz="1800" kern="0" dirty="0">
                <a:effectLst/>
                <a:ea typeface="Times New Roman" panose="02020603050405020304" pitchFamily="18" charset="0"/>
                <a:cs typeface="Times New Roman" panose="02020603050405020304" pitchFamily="18" charset="0"/>
              </a:rPr>
              <a:t>Preparar os alunos para futuras carreiras impulsionadas pela tecnologia</a:t>
            </a:r>
            <a:endParaRPr lang="pt-PT" sz="1400" kern="0" dirty="0">
              <a:effectLst/>
              <a:ea typeface="Times New Roman" panose="02020603050405020304" pitchFamily="18" charset="0"/>
              <a:cs typeface="Times New Roman" panose="02020603050405020304" pitchFamily="18" charset="0"/>
            </a:endParaRPr>
          </a:p>
        </p:txBody>
      </p:sp>
      <p:sp>
        <p:nvSpPr>
          <p:cNvPr id="4" name="Marcador de Posição do Número do Diapositivo 3">
            <a:extLst>
              <a:ext uri="{FF2B5EF4-FFF2-40B4-BE49-F238E27FC236}">
                <a16:creationId xmlns:a16="http://schemas.microsoft.com/office/drawing/2014/main" id="{68C43B45-C472-36A8-BB47-0BEF83B38736}"/>
              </a:ext>
            </a:extLst>
          </p:cNvPr>
          <p:cNvSpPr>
            <a:spLocks noGrp="1"/>
          </p:cNvSpPr>
          <p:nvPr>
            <p:ph type="sldNum" sz="quarter" idx="12"/>
          </p:nvPr>
        </p:nvSpPr>
        <p:spPr/>
        <p:txBody>
          <a:bodyPr/>
          <a:lstStyle/>
          <a:p>
            <a:fld id="{1CB4B5B6-F041-4DAB-BC5E-3AF34F124984}" type="slidenum">
              <a:rPr lang="pt-PT" smtClean="0"/>
              <a:pPr/>
              <a:t>8</a:t>
            </a:fld>
            <a:endParaRPr lang="pt-PT" dirty="0"/>
          </a:p>
        </p:txBody>
      </p:sp>
      <p:sp>
        <p:nvSpPr>
          <p:cNvPr id="5" name="Marcador de Posição de Conteúdo 2">
            <a:extLst>
              <a:ext uri="{FF2B5EF4-FFF2-40B4-BE49-F238E27FC236}">
                <a16:creationId xmlns:a16="http://schemas.microsoft.com/office/drawing/2014/main" id="{066D66E9-779D-EDB0-D8CB-FDBDB2ADFBEA}"/>
              </a:ext>
            </a:extLst>
          </p:cNvPr>
          <p:cNvSpPr txBox="1">
            <a:spLocks/>
          </p:cNvSpPr>
          <p:nvPr/>
        </p:nvSpPr>
        <p:spPr>
          <a:xfrm>
            <a:off x="684212" y="1522057"/>
            <a:ext cx="8534400" cy="4707467"/>
          </a:xfrm>
          <a:prstGeom prst="rect">
            <a:avLst/>
          </a:prstGeom>
          <a:solidFill>
            <a:schemeClr val="tx2">
              <a:lumMod val="50000"/>
            </a:schemeClr>
          </a:solidFill>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r>
              <a:rPr lang="pt-PT" sz="4400" kern="0" dirty="0">
                <a:ea typeface="Times New Roman" panose="02020603050405020304" pitchFamily="18" charset="0"/>
                <a:cs typeface="Times New Roman" panose="02020603050405020304" pitchFamily="18" charset="0"/>
              </a:rPr>
              <a:t>Educação 4.0</a:t>
            </a:r>
          </a:p>
          <a:p>
            <a:pPr lvl="1"/>
            <a:r>
              <a:rPr lang="pt-PT" sz="3600" kern="0" dirty="0">
                <a:ea typeface="Times New Roman" panose="02020603050405020304" pitchFamily="18" charset="0"/>
                <a:cs typeface="Times New Roman" panose="02020603050405020304" pitchFamily="18" charset="0"/>
              </a:rPr>
              <a:t>Uso de tecnologias como inteligência artificial, realidade virtual e </a:t>
            </a:r>
            <a:r>
              <a:rPr lang="pt-PT" sz="3600" kern="0" dirty="0" err="1">
                <a:ea typeface="Times New Roman" panose="02020603050405020304" pitchFamily="18" charset="0"/>
                <a:cs typeface="Times New Roman" panose="02020603050405020304" pitchFamily="18" charset="0"/>
              </a:rPr>
              <a:t>big</a:t>
            </a:r>
            <a:r>
              <a:rPr lang="pt-PT" sz="3600" kern="0" dirty="0">
                <a:ea typeface="Times New Roman" panose="02020603050405020304" pitchFamily="18" charset="0"/>
                <a:cs typeface="Times New Roman" panose="02020603050405020304" pitchFamily="18" charset="0"/>
              </a:rPr>
              <a:t> data para tornar a aprendizagem mais divertida, personalizada e eficaz.</a:t>
            </a:r>
            <a:endParaRPr lang="pt-PT" sz="3200" kern="0" dirty="0">
              <a:ea typeface="Times New Roman" panose="02020603050405020304" pitchFamily="18" charset="0"/>
              <a:cs typeface="Times New Roman" panose="02020603050405020304" pitchFamily="18" charset="0"/>
            </a:endParaRPr>
          </a:p>
        </p:txBody>
      </p:sp>
      <p:sp>
        <p:nvSpPr>
          <p:cNvPr id="6" name="Marcador de Posição de Conteúdo 2">
            <a:extLst>
              <a:ext uri="{FF2B5EF4-FFF2-40B4-BE49-F238E27FC236}">
                <a16:creationId xmlns:a16="http://schemas.microsoft.com/office/drawing/2014/main" id="{F49B4BAB-B131-F17C-1EFB-A0DF0DFDA928}"/>
              </a:ext>
            </a:extLst>
          </p:cNvPr>
          <p:cNvSpPr txBox="1">
            <a:spLocks/>
          </p:cNvSpPr>
          <p:nvPr/>
        </p:nvSpPr>
        <p:spPr>
          <a:xfrm>
            <a:off x="684212" y="1540933"/>
            <a:ext cx="8534400" cy="4707467"/>
          </a:xfrm>
          <a:prstGeom prst="rect">
            <a:avLst/>
          </a:prstGeom>
          <a:solidFill>
            <a:schemeClr val="tx2">
              <a:lumMod val="50000"/>
            </a:schemeClr>
          </a:solidFill>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r>
              <a:rPr lang="pt-PT" sz="4000" kern="0" dirty="0">
                <a:ea typeface="Times New Roman" panose="02020603050405020304" pitchFamily="18" charset="0"/>
                <a:cs typeface="Times New Roman" panose="02020603050405020304" pitchFamily="18" charset="0"/>
              </a:rPr>
              <a:t>Apoiar os professores através da IA</a:t>
            </a:r>
          </a:p>
          <a:p>
            <a:pPr lvl="1"/>
            <a:r>
              <a:rPr lang="pt-PT" sz="3600" kern="0" dirty="0">
                <a:ea typeface="Times New Roman" panose="02020603050405020304" pitchFamily="18" charset="0"/>
                <a:cs typeface="Times New Roman" panose="02020603050405020304" pitchFamily="18" charset="0"/>
              </a:rPr>
              <a:t>IA para professores: aumento e automação</a:t>
            </a:r>
            <a:endParaRPr lang="pt-PT" sz="3600" kern="100" dirty="0">
              <a:ea typeface="Calibri" panose="020F0502020204030204" pitchFamily="34" charset="0"/>
              <a:cs typeface="Times New Roman" panose="02020603050405020304" pitchFamily="18" charset="0"/>
            </a:endParaRPr>
          </a:p>
          <a:p>
            <a:pPr lvl="1"/>
            <a:r>
              <a:rPr lang="pt-PT" sz="3600" kern="0" dirty="0">
                <a:ea typeface="Times New Roman" panose="02020603050405020304" pitchFamily="18" charset="0"/>
                <a:cs typeface="Times New Roman" panose="02020603050405020304" pitchFamily="18" charset="0"/>
              </a:rPr>
              <a:t>Libertar os professores para papéis mais impactantes</a:t>
            </a:r>
            <a:endParaRPr lang="pt-PT" sz="2800" kern="0" dirty="0">
              <a:ea typeface="Times New Roman" panose="02020603050405020304" pitchFamily="18" charset="0"/>
              <a:cs typeface="Times New Roman" panose="02020603050405020304" pitchFamily="18" charset="0"/>
            </a:endParaRPr>
          </a:p>
        </p:txBody>
      </p:sp>
      <p:sp>
        <p:nvSpPr>
          <p:cNvPr id="8" name="Marcador de Posição de Conteúdo 2">
            <a:extLst>
              <a:ext uri="{FF2B5EF4-FFF2-40B4-BE49-F238E27FC236}">
                <a16:creationId xmlns:a16="http://schemas.microsoft.com/office/drawing/2014/main" id="{850F7EE7-BA23-5FFB-8DA5-B8933B0ECF84}"/>
              </a:ext>
            </a:extLst>
          </p:cNvPr>
          <p:cNvSpPr txBox="1">
            <a:spLocks/>
          </p:cNvSpPr>
          <p:nvPr/>
        </p:nvSpPr>
        <p:spPr>
          <a:xfrm>
            <a:off x="684212" y="1503182"/>
            <a:ext cx="8534400" cy="4707467"/>
          </a:xfrm>
          <a:prstGeom prst="rect">
            <a:avLst/>
          </a:prstGeom>
          <a:solidFill>
            <a:schemeClr val="tx2">
              <a:lumMod val="50000"/>
            </a:schemeClr>
          </a:solidFill>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r>
              <a:rPr lang="pt-PT" sz="4000" kern="0" dirty="0">
                <a:ea typeface="Times New Roman" panose="02020603050405020304" pitchFamily="18" charset="0"/>
                <a:cs typeface="Times New Roman" panose="02020603050405020304" pitchFamily="18" charset="0"/>
              </a:rPr>
              <a:t>Melhorar as avaliações e análises de desempenho</a:t>
            </a:r>
          </a:p>
          <a:p>
            <a:pPr lvl="1"/>
            <a:r>
              <a:rPr lang="pt-PT" sz="3600" kern="0" dirty="0">
                <a:ea typeface="Times New Roman" panose="02020603050405020304" pitchFamily="18" charset="0"/>
                <a:cs typeface="Times New Roman" panose="02020603050405020304" pitchFamily="18" charset="0"/>
              </a:rPr>
              <a:t>IA no Refinamento de Métodos de Avaliação</a:t>
            </a:r>
          </a:p>
          <a:p>
            <a:pPr lvl="1"/>
            <a:r>
              <a:rPr lang="pt-PT" sz="3600" kern="0" dirty="0">
                <a:ea typeface="Times New Roman" panose="02020603050405020304" pitchFamily="18" charset="0"/>
                <a:cs typeface="Times New Roman" panose="02020603050405020304" pitchFamily="18" charset="0"/>
              </a:rPr>
              <a:t>Dados em tempo real e seus benefícios</a:t>
            </a:r>
            <a:endParaRPr lang="pt-PT" sz="2800" kern="0" dirty="0">
              <a:ea typeface="Times New Roman" panose="02020603050405020304" pitchFamily="18" charset="0"/>
              <a:cs typeface="Times New Roman" panose="02020603050405020304" pitchFamily="18" charset="0"/>
            </a:endParaRPr>
          </a:p>
        </p:txBody>
      </p:sp>
      <p:sp>
        <p:nvSpPr>
          <p:cNvPr id="9" name="Marcador de Posição de Conteúdo 2">
            <a:extLst>
              <a:ext uri="{FF2B5EF4-FFF2-40B4-BE49-F238E27FC236}">
                <a16:creationId xmlns:a16="http://schemas.microsoft.com/office/drawing/2014/main" id="{A266946A-3203-79B6-DE3F-AF780936D0BA}"/>
              </a:ext>
            </a:extLst>
          </p:cNvPr>
          <p:cNvSpPr txBox="1">
            <a:spLocks/>
          </p:cNvSpPr>
          <p:nvPr/>
        </p:nvSpPr>
        <p:spPr>
          <a:xfrm>
            <a:off x="630872" y="1512619"/>
            <a:ext cx="8534400" cy="4707467"/>
          </a:xfrm>
          <a:prstGeom prst="rect">
            <a:avLst/>
          </a:prstGeom>
          <a:solidFill>
            <a:schemeClr val="tx2">
              <a:lumMod val="50000"/>
            </a:schemeClr>
          </a:solidFill>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r>
              <a:rPr lang="pt-PT" sz="4000" kern="0" dirty="0">
                <a:ea typeface="Times New Roman" panose="02020603050405020304" pitchFamily="18" charset="0"/>
                <a:cs typeface="Times New Roman" panose="02020603050405020304" pitchFamily="18" charset="0"/>
              </a:rPr>
              <a:t>Personalizar Experiências de Aprendizagem</a:t>
            </a:r>
          </a:p>
          <a:p>
            <a:pPr lvl="1"/>
            <a:r>
              <a:rPr lang="pt-PT" sz="3600" kern="0" dirty="0">
                <a:ea typeface="Times New Roman" panose="02020603050405020304" pitchFamily="18" charset="0"/>
                <a:cs typeface="Times New Roman" panose="02020603050405020304" pitchFamily="18" charset="0"/>
              </a:rPr>
              <a:t>IA na criação de percursos de aprendizagem personalizados</a:t>
            </a:r>
          </a:p>
          <a:p>
            <a:pPr lvl="1"/>
            <a:r>
              <a:rPr lang="pt-PT" sz="3600" kern="0" dirty="0">
                <a:ea typeface="Times New Roman" panose="02020603050405020304" pitchFamily="18" charset="0"/>
                <a:cs typeface="Times New Roman" panose="02020603050405020304" pitchFamily="18" charset="0"/>
              </a:rPr>
              <a:t>Benefícios do conteúdo personalizado e diversificado</a:t>
            </a:r>
            <a:endParaRPr lang="pt-PT" sz="2800" kern="0" dirty="0">
              <a:ea typeface="Times New Roman" panose="02020603050405020304" pitchFamily="18" charset="0"/>
              <a:cs typeface="Times New Roman" panose="02020603050405020304" pitchFamily="18" charset="0"/>
            </a:endParaRPr>
          </a:p>
        </p:txBody>
      </p:sp>
      <p:sp>
        <p:nvSpPr>
          <p:cNvPr id="10" name="Marcador de Posição de Conteúdo 2">
            <a:extLst>
              <a:ext uri="{FF2B5EF4-FFF2-40B4-BE49-F238E27FC236}">
                <a16:creationId xmlns:a16="http://schemas.microsoft.com/office/drawing/2014/main" id="{F19375DA-9DB5-F43F-1ADD-63DB5D7A51BF}"/>
              </a:ext>
            </a:extLst>
          </p:cNvPr>
          <p:cNvSpPr txBox="1">
            <a:spLocks/>
          </p:cNvSpPr>
          <p:nvPr/>
        </p:nvSpPr>
        <p:spPr>
          <a:xfrm>
            <a:off x="684212" y="1503182"/>
            <a:ext cx="8534400" cy="4707467"/>
          </a:xfrm>
          <a:prstGeom prst="rect">
            <a:avLst/>
          </a:prstGeom>
          <a:solidFill>
            <a:schemeClr val="tx2">
              <a:lumMod val="50000"/>
            </a:schemeClr>
          </a:solidFill>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r>
              <a:rPr lang="pt-PT" sz="3600" kern="0" dirty="0">
                <a:ea typeface="Times New Roman" panose="02020603050405020304" pitchFamily="18" charset="0"/>
                <a:cs typeface="Times New Roman" panose="02020603050405020304" pitchFamily="18" charset="0"/>
              </a:rPr>
              <a:t>Promover a IA e a literacia digital</a:t>
            </a:r>
          </a:p>
          <a:p>
            <a:pPr lvl="1"/>
            <a:r>
              <a:rPr lang="pt-PT" sz="3200" kern="0" dirty="0">
                <a:ea typeface="Times New Roman" panose="02020603050405020304" pitchFamily="18" charset="0"/>
                <a:cs typeface="Times New Roman" panose="02020603050405020304" pitchFamily="18" charset="0"/>
              </a:rPr>
              <a:t>Importância da integração da IA nos currículos</a:t>
            </a:r>
            <a:endParaRPr lang="pt-PT" sz="3200" kern="100" dirty="0">
              <a:ea typeface="Calibri" panose="020F0502020204030204" pitchFamily="34" charset="0"/>
              <a:cs typeface="Times New Roman" panose="02020603050405020304" pitchFamily="18" charset="0"/>
            </a:endParaRPr>
          </a:p>
          <a:p>
            <a:pPr lvl="1"/>
            <a:r>
              <a:rPr lang="pt-PT" sz="3200" kern="0" dirty="0">
                <a:ea typeface="Times New Roman" panose="02020603050405020304" pitchFamily="18" charset="0"/>
                <a:cs typeface="Times New Roman" panose="02020603050405020304" pitchFamily="18" charset="0"/>
              </a:rPr>
              <a:t>Preparar os alunos para futuras carreiras impulsionadas pela tecnologia</a:t>
            </a:r>
            <a:endParaRPr lang="pt-PT" sz="2400" kern="0" dirty="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31976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D7C0C6-F511-B8B0-D93E-7D4C03B87558}"/>
              </a:ext>
            </a:extLst>
          </p:cNvPr>
          <p:cNvSpPr>
            <a:spLocks noGrp="1"/>
          </p:cNvSpPr>
          <p:nvPr>
            <p:ph type="title"/>
          </p:nvPr>
        </p:nvSpPr>
        <p:spPr>
          <a:xfrm>
            <a:off x="684212" y="2493881"/>
            <a:ext cx="9358948" cy="1220198"/>
          </a:xfrm>
        </p:spPr>
        <p:txBody>
          <a:bodyPr/>
          <a:lstStyle/>
          <a:p>
            <a:r>
              <a:rPr lang="pt-PT" dirty="0"/>
              <a:t>Exemplos emergentes e estudos de caso</a:t>
            </a:r>
          </a:p>
        </p:txBody>
      </p:sp>
      <p:sp>
        <p:nvSpPr>
          <p:cNvPr id="4" name="Marcador de Posição do Número do Diapositivo 3">
            <a:extLst>
              <a:ext uri="{FF2B5EF4-FFF2-40B4-BE49-F238E27FC236}">
                <a16:creationId xmlns:a16="http://schemas.microsoft.com/office/drawing/2014/main" id="{E4794DE0-6522-FC5C-7484-3C3927F4BC6E}"/>
              </a:ext>
            </a:extLst>
          </p:cNvPr>
          <p:cNvSpPr>
            <a:spLocks noGrp="1"/>
          </p:cNvSpPr>
          <p:nvPr>
            <p:ph type="sldNum" sz="quarter" idx="12"/>
          </p:nvPr>
        </p:nvSpPr>
        <p:spPr/>
        <p:txBody>
          <a:bodyPr/>
          <a:lstStyle/>
          <a:p>
            <a:fld id="{1CB4B5B6-F041-4DAB-BC5E-3AF34F124984}" type="slidenum">
              <a:rPr lang="pt-PT" smtClean="0"/>
              <a:pPr/>
              <a:t>9</a:t>
            </a:fld>
            <a:endParaRPr lang="pt-PT" dirty="0"/>
          </a:p>
        </p:txBody>
      </p:sp>
    </p:spTree>
    <p:extLst>
      <p:ext uri="{BB962C8B-B14F-4D97-AF65-F5344CB8AC3E}">
        <p14:creationId xmlns:p14="http://schemas.microsoft.com/office/powerpoint/2010/main" val="42591930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31F66D-9F5E-ADFC-FCD6-2558D53BCB0D}"/>
              </a:ext>
            </a:extLst>
          </p:cNvPr>
          <p:cNvSpPr>
            <a:spLocks noGrp="1"/>
          </p:cNvSpPr>
          <p:nvPr>
            <p:ph type="title"/>
          </p:nvPr>
        </p:nvSpPr>
        <p:spPr/>
        <p:txBody>
          <a:bodyPr/>
          <a:lstStyle/>
          <a:p>
            <a:r>
              <a:rPr lang="pt-PT" dirty="0"/>
              <a:t>Exemplos emergentes e estudos de caso</a:t>
            </a:r>
          </a:p>
        </p:txBody>
      </p:sp>
      <p:sp>
        <p:nvSpPr>
          <p:cNvPr id="3" name="Marcador de Posição de Conteúdo 2">
            <a:extLst>
              <a:ext uri="{FF2B5EF4-FFF2-40B4-BE49-F238E27FC236}">
                <a16:creationId xmlns:a16="http://schemas.microsoft.com/office/drawing/2014/main" id="{D584071C-0C88-E723-D06C-38F3FB256E40}"/>
              </a:ext>
            </a:extLst>
          </p:cNvPr>
          <p:cNvSpPr>
            <a:spLocks noGrp="1"/>
          </p:cNvSpPr>
          <p:nvPr>
            <p:ph idx="1"/>
          </p:nvPr>
        </p:nvSpPr>
        <p:spPr/>
        <p:txBody>
          <a:bodyPr/>
          <a:lstStyle/>
          <a:p>
            <a:r>
              <a:rPr lang="pt-PT" dirty="0"/>
              <a:t>Critérios de Seleção para Estudos de Caso</a:t>
            </a:r>
          </a:p>
          <a:p>
            <a:pPr lvl="1"/>
            <a:r>
              <a:rPr lang="pt-PT" dirty="0"/>
              <a:t>Significância, </a:t>
            </a:r>
            <a:r>
              <a:rPr lang="pt-PT" dirty="0" err="1"/>
              <a:t>quantificabilidade</a:t>
            </a:r>
            <a:r>
              <a:rPr lang="pt-PT" dirty="0"/>
              <a:t>, escalabilidade e sustentabilidade.</a:t>
            </a:r>
          </a:p>
          <a:p>
            <a:r>
              <a:rPr lang="pt-PT" dirty="0">
                <a:hlinkClick r:id="rId2">
                  <a:extLst>
                    <a:ext uri="{A12FA001-AC4F-418D-AE19-62706E023703}">
                      <ahyp:hlinkClr xmlns:ahyp="http://schemas.microsoft.com/office/drawing/2018/hyperlinkcolor" val="tx"/>
                    </a:ext>
                  </a:extLst>
                </a:hlinkClick>
              </a:rPr>
              <a:t>Destaques dos Estudos de Caso</a:t>
            </a:r>
            <a:endParaRPr lang="pt-PT" dirty="0"/>
          </a:p>
          <a:p>
            <a:pPr lvl="1"/>
            <a:r>
              <a:rPr lang="pt-PT" dirty="0"/>
              <a:t>UNICEF, África Ocidental, Brasil, Uruguai, Austrália, Nova </a:t>
            </a:r>
            <a:r>
              <a:rPr lang="pt-PT" dirty="0" err="1"/>
              <a:t>Zelância</a:t>
            </a:r>
            <a:r>
              <a:rPr lang="pt-PT" dirty="0"/>
              <a:t>, Nigéria</a:t>
            </a:r>
          </a:p>
          <a:p>
            <a:r>
              <a:rPr lang="pt-PT" dirty="0"/>
              <a:t>Lições aprendidas</a:t>
            </a:r>
          </a:p>
          <a:p>
            <a:pPr lvl="1"/>
            <a:r>
              <a:rPr lang="pt-PT" dirty="0"/>
              <a:t>Principais conclusões de cada estudo de caso.
Aplicações práticas e potencial de replicação.</a:t>
            </a:r>
          </a:p>
          <a:p>
            <a:endParaRPr lang="pt-PT" dirty="0"/>
          </a:p>
        </p:txBody>
      </p:sp>
      <p:sp>
        <p:nvSpPr>
          <p:cNvPr id="4" name="Marcador de Posição do Número do Diapositivo 3">
            <a:extLst>
              <a:ext uri="{FF2B5EF4-FFF2-40B4-BE49-F238E27FC236}">
                <a16:creationId xmlns:a16="http://schemas.microsoft.com/office/drawing/2014/main" id="{A33BA271-67FD-7B13-4549-3ED7844FEB71}"/>
              </a:ext>
            </a:extLst>
          </p:cNvPr>
          <p:cNvSpPr>
            <a:spLocks noGrp="1"/>
          </p:cNvSpPr>
          <p:nvPr>
            <p:ph type="sldNum" sz="quarter" idx="12"/>
          </p:nvPr>
        </p:nvSpPr>
        <p:spPr/>
        <p:txBody>
          <a:bodyPr/>
          <a:lstStyle/>
          <a:p>
            <a:fld id="{1CB4B5B6-F041-4DAB-BC5E-3AF34F124984}" type="slidenum">
              <a:rPr lang="pt-PT" smtClean="0"/>
              <a:pPr/>
              <a:t>10</a:t>
            </a:fld>
            <a:endParaRPr lang="pt-PT" dirty="0"/>
          </a:p>
        </p:txBody>
      </p:sp>
      <p:pic>
        <p:nvPicPr>
          <p:cNvPr id="6" name="Imagem 5">
            <a:extLst>
              <a:ext uri="{FF2B5EF4-FFF2-40B4-BE49-F238E27FC236}">
                <a16:creationId xmlns:a16="http://schemas.microsoft.com/office/drawing/2014/main" id="{7902FDCB-1273-881C-5EEF-4B62DA82969B}"/>
              </a:ext>
            </a:extLst>
          </p:cNvPr>
          <p:cNvPicPr>
            <a:picLocks noChangeAspect="1"/>
          </p:cNvPicPr>
          <p:nvPr/>
        </p:nvPicPr>
        <p:blipFill>
          <a:blip r:embed="rId3"/>
          <a:stretch>
            <a:fillRect/>
          </a:stretch>
        </p:blipFill>
        <p:spPr>
          <a:xfrm>
            <a:off x="0" y="122977"/>
            <a:ext cx="12192000" cy="6612046"/>
          </a:xfrm>
          <a:prstGeom prst="rect">
            <a:avLst/>
          </a:prstGeom>
        </p:spPr>
      </p:pic>
      <p:pic>
        <p:nvPicPr>
          <p:cNvPr id="8" name="Imagem 7">
            <a:extLst>
              <a:ext uri="{FF2B5EF4-FFF2-40B4-BE49-F238E27FC236}">
                <a16:creationId xmlns:a16="http://schemas.microsoft.com/office/drawing/2014/main" id="{350F917A-BC59-0BC7-D9C6-FAF0E1891AB7}"/>
              </a:ext>
            </a:extLst>
          </p:cNvPr>
          <p:cNvPicPr>
            <a:picLocks noChangeAspect="1"/>
          </p:cNvPicPr>
          <p:nvPr/>
        </p:nvPicPr>
        <p:blipFill>
          <a:blip r:embed="rId4"/>
          <a:stretch>
            <a:fillRect/>
          </a:stretch>
        </p:blipFill>
        <p:spPr>
          <a:xfrm>
            <a:off x="0" y="122695"/>
            <a:ext cx="12192000" cy="6612610"/>
          </a:xfrm>
          <a:prstGeom prst="rect">
            <a:avLst/>
          </a:prstGeom>
        </p:spPr>
      </p:pic>
      <p:pic>
        <p:nvPicPr>
          <p:cNvPr id="10" name="Imagem 9">
            <a:extLst>
              <a:ext uri="{FF2B5EF4-FFF2-40B4-BE49-F238E27FC236}">
                <a16:creationId xmlns:a16="http://schemas.microsoft.com/office/drawing/2014/main" id="{5E9F42ED-F096-2BEE-4528-5F755D0B5D89}"/>
              </a:ext>
            </a:extLst>
          </p:cNvPr>
          <p:cNvPicPr>
            <a:picLocks noChangeAspect="1"/>
          </p:cNvPicPr>
          <p:nvPr/>
        </p:nvPicPr>
        <p:blipFill>
          <a:blip r:embed="rId5"/>
          <a:stretch>
            <a:fillRect/>
          </a:stretch>
        </p:blipFill>
        <p:spPr>
          <a:xfrm>
            <a:off x="0" y="126028"/>
            <a:ext cx="12192000" cy="6605944"/>
          </a:xfrm>
          <a:prstGeom prst="rect">
            <a:avLst/>
          </a:prstGeom>
        </p:spPr>
      </p:pic>
      <p:pic>
        <p:nvPicPr>
          <p:cNvPr id="12" name="Imagem 11">
            <a:extLst>
              <a:ext uri="{FF2B5EF4-FFF2-40B4-BE49-F238E27FC236}">
                <a16:creationId xmlns:a16="http://schemas.microsoft.com/office/drawing/2014/main" id="{DE3BD7E0-57BB-5848-1880-65824B32999A}"/>
              </a:ext>
            </a:extLst>
          </p:cNvPr>
          <p:cNvPicPr>
            <a:picLocks noChangeAspect="1"/>
          </p:cNvPicPr>
          <p:nvPr/>
        </p:nvPicPr>
        <p:blipFill>
          <a:blip r:embed="rId6"/>
          <a:stretch>
            <a:fillRect/>
          </a:stretch>
        </p:blipFill>
        <p:spPr>
          <a:xfrm>
            <a:off x="0" y="131164"/>
            <a:ext cx="12192000" cy="6595672"/>
          </a:xfrm>
          <a:prstGeom prst="rect">
            <a:avLst/>
          </a:prstGeom>
        </p:spPr>
      </p:pic>
      <p:pic>
        <p:nvPicPr>
          <p:cNvPr id="14" name="Imagem 13">
            <a:extLst>
              <a:ext uri="{FF2B5EF4-FFF2-40B4-BE49-F238E27FC236}">
                <a16:creationId xmlns:a16="http://schemas.microsoft.com/office/drawing/2014/main" id="{D9F88B88-D269-C51D-D7B8-ECB982D15F83}"/>
              </a:ext>
            </a:extLst>
          </p:cNvPr>
          <p:cNvPicPr>
            <a:picLocks noChangeAspect="1"/>
          </p:cNvPicPr>
          <p:nvPr/>
        </p:nvPicPr>
        <p:blipFill>
          <a:blip r:embed="rId7"/>
          <a:stretch>
            <a:fillRect/>
          </a:stretch>
        </p:blipFill>
        <p:spPr>
          <a:xfrm>
            <a:off x="0" y="119647"/>
            <a:ext cx="12192000" cy="6618705"/>
          </a:xfrm>
          <a:prstGeom prst="rect">
            <a:avLst/>
          </a:prstGeom>
        </p:spPr>
      </p:pic>
      <p:pic>
        <p:nvPicPr>
          <p:cNvPr id="16" name="Imagem 15">
            <a:extLst>
              <a:ext uri="{FF2B5EF4-FFF2-40B4-BE49-F238E27FC236}">
                <a16:creationId xmlns:a16="http://schemas.microsoft.com/office/drawing/2014/main" id="{7B8D700D-9D7C-1209-64B8-38954120DAD6}"/>
              </a:ext>
            </a:extLst>
          </p:cNvPr>
          <p:cNvPicPr>
            <a:picLocks noChangeAspect="1"/>
          </p:cNvPicPr>
          <p:nvPr/>
        </p:nvPicPr>
        <p:blipFill>
          <a:blip r:embed="rId8"/>
          <a:stretch>
            <a:fillRect/>
          </a:stretch>
        </p:blipFill>
        <p:spPr>
          <a:xfrm>
            <a:off x="0" y="133235"/>
            <a:ext cx="12192000" cy="6591529"/>
          </a:xfrm>
          <a:prstGeom prst="rect">
            <a:avLst/>
          </a:prstGeom>
        </p:spPr>
      </p:pic>
    </p:spTree>
    <p:extLst>
      <p:ext uri="{BB962C8B-B14F-4D97-AF65-F5344CB8AC3E}">
        <p14:creationId xmlns:p14="http://schemas.microsoft.com/office/powerpoint/2010/main" val="624995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subTnLst>
                                    <p:set>
                                      <p:cBhvr override="childStyle">
                                        <p:cTn dur="1" fill="hold" display="0" masterRel="nextClick" afterEffect="1"/>
                                        <p:tgtEl>
                                          <p:spTgt spid="16"/>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F1DB66-979A-0A5D-CA6D-469E46A5ED45}"/>
              </a:ext>
            </a:extLst>
          </p:cNvPr>
          <p:cNvSpPr>
            <a:spLocks noGrp="1"/>
          </p:cNvSpPr>
          <p:nvPr>
            <p:ph type="title"/>
          </p:nvPr>
        </p:nvSpPr>
        <p:spPr/>
        <p:txBody>
          <a:bodyPr/>
          <a:lstStyle/>
          <a:p>
            <a:r>
              <a:rPr lang="en-US" dirty="0" err="1"/>
              <a:t>Projetos</a:t>
            </a:r>
            <a:r>
              <a:rPr lang="en-US" dirty="0"/>
              <a:t> </a:t>
            </a:r>
            <a:r>
              <a:rPr lang="en-US" dirty="0" err="1"/>
              <a:t>menos</a:t>
            </a:r>
            <a:r>
              <a:rPr lang="en-US" dirty="0"/>
              <a:t> </a:t>
            </a:r>
            <a:r>
              <a:rPr lang="en-US" dirty="0" err="1"/>
              <a:t>bem</a:t>
            </a:r>
            <a:r>
              <a:rPr lang="en-US" dirty="0"/>
              <a:t> </a:t>
            </a:r>
            <a:r>
              <a:rPr lang="en-US" dirty="0" err="1"/>
              <a:t>sucedidos</a:t>
            </a:r>
            <a:endParaRPr lang="pt-PT" dirty="0"/>
          </a:p>
        </p:txBody>
      </p:sp>
      <p:sp>
        <p:nvSpPr>
          <p:cNvPr id="3" name="Marcador de Posição de Conteúdo 2">
            <a:extLst>
              <a:ext uri="{FF2B5EF4-FFF2-40B4-BE49-F238E27FC236}">
                <a16:creationId xmlns:a16="http://schemas.microsoft.com/office/drawing/2014/main" id="{8821898C-0906-6A77-B026-5996C14ACF9B}"/>
              </a:ext>
            </a:extLst>
          </p:cNvPr>
          <p:cNvSpPr>
            <a:spLocks noGrp="1"/>
          </p:cNvSpPr>
          <p:nvPr>
            <p:ph idx="1"/>
          </p:nvPr>
        </p:nvSpPr>
        <p:spPr/>
        <p:txBody>
          <a:bodyPr/>
          <a:lstStyle/>
          <a:p>
            <a:r>
              <a:rPr lang="en-US" kern="0" dirty="0" err="1">
                <a:effectLst/>
                <a:ea typeface="Times New Roman" panose="02020603050405020304" pitchFamily="18" charset="0"/>
                <a:cs typeface="Times New Roman" panose="02020603050405020304" pitchFamily="18" charset="0"/>
              </a:rPr>
              <a:t>Sistemas</a:t>
            </a:r>
            <a:r>
              <a:rPr lang="en-US" kern="0" dirty="0">
                <a:effectLst/>
                <a:ea typeface="Times New Roman" panose="02020603050405020304" pitchFamily="18" charset="0"/>
                <a:cs typeface="Times New Roman" panose="02020603050405020304" pitchFamily="18" charset="0"/>
              </a:rPr>
              <a:t> </a:t>
            </a:r>
            <a:r>
              <a:rPr lang="en-US" kern="0" dirty="0" err="1">
                <a:effectLst/>
                <a:ea typeface="Times New Roman" panose="02020603050405020304" pitchFamily="18" charset="0"/>
                <a:cs typeface="Times New Roman" panose="02020603050405020304" pitchFamily="18" charset="0"/>
              </a:rPr>
              <a:t>automatizados</a:t>
            </a:r>
            <a:r>
              <a:rPr lang="en-US" kern="0" dirty="0">
                <a:effectLst/>
                <a:ea typeface="Times New Roman" panose="02020603050405020304" pitchFamily="18" charset="0"/>
                <a:cs typeface="Times New Roman" panose="02020603050405020304" pitchFamily="18" charset="0"/>
              </a:rPr>
              <a:t> de </a:t>
            </a:r>
            <a:r>
              <a:rPr lang="en-US" kern="0" dirty="0" err="1">
                <a:effectLst/>
                <a:ea typeface="Times New Roman" panose="02020603050405020304" pitchFamily="18" charset="0"/>
                <a:cs typeface="Times New Roman" panose="02020603050405020304" pitchFamily="18" charset="0"/>
              </a:rPr>
              <a:t>pontuação</a:t>
            </a:r>
            <a:r>
              <a:rPr lang="en-US" kern="0" dirty="0">
                <a:effectLst/>
                <a:ea typeface="Times New Roman" panose="02020603050405020304" pitchFamily="18" charset="0"/>
                <a:cs typeface="Times New Roman" panose="02020603050405020304" pitchFamily="18" charset="0"/>
              </a:rPr>
              <a:t> de </a:t>
            </a:r>
            <a:r>
              <a:rPr lang="en-US" kern="0" dirty="0" err="1">
                <a:effectLst/>
                <a:ea typeface="Times New Roman" panose="02020603050405020304" pitchFamily="18" charset="0"/>
                <a:cs typeface="Times New Roman" panose="02020603050405020304" pitchFamily="18" charset="0"/>
              </a:rPr>
              <a:t>ensaios</a:t>
            </a:r>
            <a:r>
              <a:rPr lang="en-US" kern="0" dirty="0">
                <a:effectLst/>
                <a:ea typeface="Times New Roman" panose="02020603050405020304" pitchFamily="18" charset="0"/>
                <a:cs typeface="Times New Roman" panose="02020603050405020304" pitchFamily="18" charset="0"/>
              </a:rPr>
              <a:t> e </a:t>
            </a:r>
            <a:r>
              <a:rPr lang="en-US" kern="0" dirty="0" err="1">
                <a:effectLst/>
                <a:ea typeface="Times New Roman" panose="02020603050405020304" pitchFamily="18" charset="0"/>
                <a:cs typeface="Times New Roman" panose="02020603050405020304" pitchFamily="18" charset="0"/>
              </a:rPr>
              <a:t>monografias</a:t>
            </a:r>
            <a:endParaRPr lang="en-US" kern="0" dirty="0">
              <a:effectLst/>
              <a:ea typeface="Times New Roman" panose="02020603050405020304" pitchFamily="18" charset="0"/>
              <a:cs typeface="Times New Roman" panose="02020603050405020304" pitchFamily="18" charset="0"/>
            </a:endParaRPr>
          </a:p>
          <a:p>
            <a:r>
              <a:rPr lang="en-US" kern="0" dirty="0" err="1">
                <a:effectLst/>
                <a:ea typeface="Times New Roman" panose="02020603050405020304" pitchFamily="18" charset="0"/>
                <a:cs typeface="Times New Roman" panose="02020603050405020304" pitchFamily="18" charset="0"/>
              </a:rPr>
              <a:t>Análise</a:t>
            </a:r>
            <a:r>
              <a:rPr lang="en-US" kern="0" dirty="0">
                <a:effectLst/>
                <a:ea typeface="Times New Roman" panose="02020603050405020304" pitchFamily="18" charset="0"/>
                <a:cs typeface="Times New Roman" panose="02020603050405020304" pitchFamily="18" charset="0"/>
              </a:rPr>
              <a:t> </a:t>
            </a:r>
            <a:r>
              <a:rPr lang="en-US" kern="0" dirty="0" err="1">
                <a:effectLst/>
                <a:ea typeface="Times New Roman" panose="02020603050405020304" pitchFamily="18" charset="0"/>
                <a:cs typeface="Times New Roman" panose="02020603050405020304" pitchFamily="18" charset="0"/>
              </a:rPr>
              <a:t>Preditiva</a:t>
            </a:r>
            <a:r>
              <a:rPr lang="en-US" kern="0" dirty="0">
                <a:effectLst/>
                <a:ea typeface="Times New Roman" panose="02020603050405020304" pitchFamily="18" charset="0"/>
                <a:cs typeface="Times New Roman" panose="02020603050405020304" pitchFamily="18" charset="0"/>
              </a:rPr>
              <a:t> para o </a:t>
            </a:r>
            <a:r>
              <a:rPr lang="en-US" kern="0" dirty="0" err="1">
                <a:effectLst/>
                <a:ea typeface="Times New Roman" panose="02020603050405020304" pitchFamily="18" charset="0"/>
                <a:cs typeface="Times New Roman" panose="02020603050405020304" pitchFamily="18" charset="0"/>
              </a:rPr>
              <a:t>Desempenho</a:t>
            </a:r>
            <a:r>
              <a:rPr lang="en-US" kern="0" dirty="0">
                <a:effectLst/>
                <a:ea typeface="Times New Roman" panose="02020603050405020304" pitchFamily="18" charset="0"/>
                <a:cs typeface="Times New Roman" panose="02020603050405020304" pitchFamily="18" charset="0"/>
              </a:rPr>
              <a:t> dos </a:t>
            </a:r>
            <a:r>
              <a:rPr lang="en-US" kern="0" dirty="0" err="1">
                <a:effectLst/>
                <a:ea typeface="Times New Roman" panose="02020603050405020304" pitchFamily="18" charset="0"/>
                <a:cs typeface="Times New Roman" panose="02020603050405020304" pitchFamily="18" charset="0"/>
              </a:rPr>
              <a:t>Alunos</a:t>
            </a:r>
            <a:endParaRPr lang="en-US" kern="0" dirty="0">
              <a:effectLst/>
              <a:ea typeface="Times New Roman" panose="02020603050405020304" pitchFamily="18" charset="0"/>
              <a:cs typeface="Times New Roman" panose="02020603050405020304" pitchFamily="18" charset="0"/>
            </a:endParaRPr>
          </a:p>
          <a:p>
            <a:r>
              <a:rPr lang="en-US" kern="0" dirty="0" err="1">
                <a:effectLst/>
                <a:ea typeface="Times New Roman" panose="02020603050405020304" pitchFamily="18" charset="0"/>
                <a:cs typeface="Times New Roman" panose="02020603050405020304" pitchFamily="18" charset="0"/>
              </a:rPr>
              <a:t>Plataformas</a:t>
            </a:r>
            <a:r>
              <a:rPr lang="en-US" kern="0" dirty="0">
                <a:effectLst/>
                <a:ea typeface="Times New Roman" panose="02020603050405020304" pitchFamily="18" charset="0"/>
                <a:cs typeface="Times New Roman" panose="02020603050405020304" pitchFamily="18" charset="0"/>
              </a:rPr>
              <a:t> de </a:t>
            </a:r>
            <a:r>
              <a:rPr lang="en-US" kern="0" dirty="0" err="1">
                <a:effectLst/>
                <a:ea typeface="Times New Roman" panose="02020603050405020304" pitchFamily="18" charset="0"/>
                <a:cs typeface="Times New Roman" panose="02020603050405020304" pitchFamily="18" charset="0"/>
              </a:rPr>
              <a:t>aprendizagem</a:t>
            </a:r>
            <a:r>
              <a:rPr lang="en-US" kern="0" dirty="0">
                <a:effectLst/>
                <a:ea typeface="Times New Roman" panose="02020603050405020304" pitchFamily="18" charset="0"/>
                <a:cs typeface="Times New Roman" panose="02020603050405020304" pitchFamily="18" charset="0"/>
              </a:rPr>
              <a:t> </a:t>
            </a:r>
            <a:r>
              <a:rPr lang="en-US" kern="0" dirty="0" err="1">
                <a:effectLst/>
                <a:ea typeface="Times New Roman" panose="02020603050405020304" pitchFamily="18" charset="0"/>
                <a:cs typeface="Times New Roman" panose="02020603050405020304" pitchFamily="18" charset="0"/>
              </a:rPr>
              <a:t>adaptativas</a:t>
            </a:r>
            <a:endParaRPr lang="en-US" kern="0" dirty="0">
              <a:effectLst/>
              <a:ea typeface="Times New Roman" panose="02020603050405020304" pitchFamily="18" charset="0"/>
              <a:cs typeface="Times New Roman" panose="02020603050405020304" pitchFamily="18" charset="0"/>
            </a:endParaRPr>
          </a:p>
          <a:p>
            <a:pPr>
              <a:lnSpc>
                <a:spcPct val="107000"/>
              </a:lnSpc>
              <a:spcAft>
                <a:spcPts val="800"/>
              </a:spcAft>
            </a:pPr>
            <a:r>
              <a:rPr lang="en-US" kern="0" dirty="0" err="1">
                <a:effectLst/>
                <a:ea typeface="Times New Roman" panose="02020603050405020304" pitchFamily="18" charset="0"/>
                <a:cs typeface="Times New Roman" panose="02020603050405020304" pitchFamily="18" charset="0"/>
              </a:rPr>
              <a:t>Lições</a:t>
            </a:r>
            <a:r>
              <a:rPr lang="en-US" kern="0" dirty="0">
                <a:effectLst/>
                <a:ea typeface="Times New Roman" panose="02020603050405020304" pitchFamily="18" charset="0"/>
                <a:cs typeface="Times New Roman" panose="02020603050405020304" pitchFamily="18" charset="0"/>
              </a:rPr>
              <a:t> </a:t>
            </a:r>
            <a:r>
              <a:rPr lang="en-US" kern="0" dirty="0" err="1">
                <a:effectLst/>
                <a:ea typeface="Times New Roman" panose="02020603050405020304" pitchFamily="18" charset="0"/>
                <a:cs typeface="Times New Roman" panose="02020603050405020304" pitchFamily="18" charset="0"/>
              </a:rPr>
              <a:t>aprendidas</a:t>
            </a:r>
            <a:endParaRPr lang="pt-PT" kern="100" dirty="0">
              <a:effectLst/>
              <a:ea typeface="Calibri" panose="020F0502020204030204" pitchFamily="34" charset="0"/>
              <a:cs typeface="Times New Roman" panose="02020603050405020304" pitchFamily="18" charset="0"/>
            </a:endParaRPr>
          </a:p>
          <a:p>
            <a:pPr lvl="1">
              <a:lnSpc>
                <a:spcPct val="107000"/>
              </a:lnSpc>
              <a:spcAft>
                <a:spcPts val="800"/>
              </a:spcAft>
            </a:pPr>
            <a:r>
              <a:rPr lang="en-US" sz="1800" kern="0" dirty="0" err="1">
                <a:effectLst/>
                <a:ea typeface="Times New Roman" panose="02020603050405020304" pitchFamily="18" charset="0"/>
                <a:cs typeface="Times New Roman" panose="02020603050405020304" pitchFamily="18" charset="0"/>
              </a:rPr>
              <a:t>Importância</a:t>
            </a:r>
            <a:r>
              <a:rPr lang="en-US" sz="1800" kern="0" dirty="0">
                <a:effectLst/>
                <a:ea typeface="Times New Roman" panose="02020603050405020304" pitchFamily="18" charset="0"/>
                <a:cs typeface="Times New Roman" panose="02020603050405020304" pitchFamily="18" charset="0"/>
              </a:rPr>
              <a:t> de um </a:t>
            </a:r>
            <a:r>
              <a:rPr lang="en-US" sz="1800" kern="0" dirty="0" err="1">
                <a:effectLst/>
                <a:ea typeface="Times New Roman" panose="02020603050405020304" pitchFamily="18" charset="0"/>
                <a:cs typeface="Times New Roman" panose="02020603050405020304" pitchFamily="18" charset="0"/>
              </a:rPr>
              <a:t>planeamento</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cuidadoso</a:t>
            </a:r>
            <a:endParaRPr lang="en-US" sz="1800" kern="0" dirty="0">
              <a:effectLst/>
              <a:ea typeface="Times New Roman" panose="02020603050405020304" pitchFamily="18" charset="0"/>
              <a:cs typeface="Times New Roman" panose="02020603050405020304" pitchFamily="18" charset="0"/>
            </a:endParaRPr>
          </a:p>
          <a:p>
            <a:pPr lvl="1">
              <a:lnSpc>
                <a:spcPct val="107000"/>
              </a:lnSpc>
              <a:spcAft>
                <a:spcPts val="800"/>
              </a:spcAft>
            </a:pPr>
            <a:r>
              <a:rPr lang="en-US" sz="1800" kern="0" dirty="0" err="1">
                <a:ea typeface="Times New Roman" panose="02020603050405020304" pitchFamily="18" charset="0"/>
                <a:cs typeface="Times New Roman" panose="02020603050405020304" pitchFamily="18" charset="0"/>
              </a:rPr>
              <a:t>Importância</a:t>
            </a:r>
            <a:r>
              <a:rPr lang="en-US" sz="1800" kern="0" dirty="0">
                <a:ea typeface="Times New Roman" panose="02020603050405020304" pitchFamily="18" charset="0"/>
                <a:cs typeface="Times New Roman" panose="02020603050405020304" pitchFamily="18" charset="0"/>
              </a:rPr>
              <a:t> </a:t>
            </a:r>
            <a:r>
              <a:rPr lang="en-US" sz="1800" kern="0" dirty="0">
                <a:effectLst/>
                <a:ea typeface="Times New Roman" panose="02020603050405020304" pitchFamily="18" charset="0"/>
                <a:cs typeface="Times New Roman" panose="02020603050405020304" pitchFamily="18" charset="0"/>
              </a:rPr>
              <a:t>da </a:t>
            </a:r>
            <a:r>
              <a:rPr lang="en-US" sz="1800" kern="0" dirty="0" err="1">
                <a:effectLst/>
                <a:ea typeface="Times New Roman" panose="02020603050405020304" pitchFamily="18" charset="0"/>
                <a:cs typeface="Times New Roman" panose="02020603050405020304" pitchFamily="18" charset="0"/>
              </a:rPr>
              <a:t>avaliação</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contínua</a:t>
            </a:r>
            <a:r>
              <a:rPr lang="en-US" sz="1800" kern="0" dirty="0">
                <a:effectLst/>
                <a:ea typeface="Times New Roman" panose="02020603050405020304" pitchFamily="18" charset="0"/>
                <a:cs typeface="Times New Roman" panose="02020603050405020304" pitchFamily="18" charset="0"/>
              </a:rPr>
              <a:t> e do </a:t>
            </a:r>
            <a:r>
              <a:rPr lang="en-US" sz="1800" kern="0" dirty="0" err="1">
                <a:effectLst/>
                <a:ea typeface="Times New Roman" panose="02020603050405020304" pitchFamily="18" charset="0"/>
                <a:cs typeface="Times New Roman" panose="02020603050405020304" pitchFamily="18" charset="0"/>
              </a:rPr>
              <a:t>envolvimento</a:t>
            </a:r>
            <a:r>
              <a:rPr lang="en-US" sz="1800" kern="0" dirty="0">
                <a:effectLst/>
                <a:ea typeface="Times New Roman" panose="02020603050405020304" pitchFamily="18" charset="0"/>
                <a:cs typeface="Times New Roman" panose="02020603050405020304" pitchFamily="18" charset="0"/>
              </a:rPr>
              <a:t> das partes </a:t>
            </a:r>
            <a:r>
              <a:rPr lang="en-US" sz="1800" kern="0" dirty="0" err="1">
                <a:effectLst/>
                <a:ea typeface="Times New Roman" panose="02020603050405020304" pitchFamily="18" charset="0"/>
                <a:cs typeface="Times New Roman" panose="02020603050405020304" pitchFamily="18" charset="0"/>
              </a:rPr>
              <a:t>interessadas</a:t>
            </a:r>
            <a:endParaRPr lang="en-US" sz="1800" kern="0" dirty="0">
              <a:effectLst/>
              <a:ea typeface="Times New Roman" panose="02020603050405020304" pitchFamily="18" charset="0"/>
              <a:cs typeface="Times New Roman" panose="02020603050405020304" pitchFamily="18" charset="0"/>
            </a:endParaRPr>
          </a:p>
          <a:p>
            <a:pPr lvl="1">
              <a:lnSpc>
                <a:spcPct val="107000"/>
              </a:lnSpc>
              <a:spcAft>
                <a:spcPts val="800"/>
              </a:spcAft>
            </a:pPr>
            <a:r>
              <a:rPr lang="en-US" sz="1800" kern="0" dirty="0">
                <a:ea typeface="Times New Roman" panose="02020603050405020304" pitchFamily="18" charset="0"/>
                <a:cs typeface="Times New Roman" panose="02020603050405020304" pitchFamily="18" charset="0"/>
              </a:rPr>
              <a:t>A IA</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vem</a:t>
            </a:r>
            <a:r>
              <a:rPr lang="en-US" sz="1800" kern="0" dirty="0">
                <a:effectLst/>
                <a:ea typeface="Times New Roman" panose="02020603050405020304" pitchFamily="18" charset="0"/>
                <a:cs typeface="Times New Roman" panose="02020603050405020304" pitchFamily="18" charset="0"/>
              </a:rPr>
              <a:t> com </a:t>
            </a:r>
            <a:r>
              <a:rPr lang="en-US" sz="1800" kern="0" dirty="0" err="1">
                <a:effectLst/>
                <a:ea typeface="Times New Roman" panose="02020603050405020304" pitchFamily="18" charset="0"/>
                <a:cs typeface="Times New Roman" panose="02020603050405020304" pitchFamily="18" charset="0"/>
              </a:rPr>
              <a:t>desafios</a:t>
            </a:r>
            <a:r>
              <a:rPr lang="en-US" sz="1800" kern="0" dirty="0">
                <a:effectLst/>
                <a:ea typeface="Times New Roman" panose="02020603050405020304" pitchFamily="18" charset="0"/>
                <a:cs typeface="Times New Roman" panose="02020603050405020304" pitchFamily="18" charset="0"/>
              </a:rPr>
              <a:t> que </a:t>
            </a:r>
            <a:r>
              <a:rPr lang="en-US" sz="1800" kern="0" dirty="0" err="1">
                <a:effectLst/>
                <a:ea typeface="Times New Roman" panose="02020603050405020304" pitchFamily="18" charset="0"/>
                <a:cs typeface="Times New Roman" panose="02020603050405020304" pitchFamily="18" charset="0"/>
              </a:rPr>
              <a:t>precisam</a:t>
            </a:r>
            <a:r>
              <a:rPr lang="en-US" sz="1800" kern="0" dirty="0">
                <a:effectLst/>
                <a:ea typeface="Times New Roman" panose="02020603050405020304" pitchFamily="18" charset="0"/>
                <a:cs typeface="Times New Roman" panose="02020603050405020304" pitchFamily="18" charset="0"/>
              </a:rPr>
              <a:t> ser </a:t>
            </a:r>
            <a:r>
              <a:rPr lang="en-US" sz="1800" kern="0" dirty="0" err="1">
                <a:effectLst/>
                <a:ea typeface="Times New Roman" panose="02020603050405020304" pitchFamily="18" charset="0"/>
                <a:cs typeface="Times New Roman" panose="02020603050405020304" pitchFamily="18" charset="0"/>
              </a:rPr>
              <a:t>abordados</a:t>
            </a:r>
            <a:r>
              <a:rPr lang="en-US" sz="1800" kern="0" dirty="0">
                <a:effectLst/>
                <a:ea typeface="Times New Roman" panose="02020603050405020304" pitchFamily="18" charset="0"/>
                <a:cs typeface="Times New Roman" panose="02020603050405020304" pitchFamily="18" charset="0"/>
              </a:rPr>
              <a:t> com </a:t>
            </a:r>
            <a:r>
              <a:rPr lang="en-US" sz="1800" kern="0" dirty="0" err="1">
                <a:effectLst/>
                <a:ea typeface="Times New Roman" panose="02020603050405020304" pitchFamily="18" charset="0"/>
                <a:cs typeface="Times New Roman" panose="02020603050405020304" pitchFamily="18" charset="0"/>
              </a:rPr>
              <a:t>cuidado</a:t>
            </a:r>
            <a:endParaRPr lang="en-US" sz="1800" kern="0" dirty="0">
              <a:effectLst/>
              <a:ea typeface="Times New Roman" panose="02020603050405020304" pitchFamily="18" charset="0"/>
              <a:cs typeface="Times New Roman" panose="02020603050405020304" pitchFamily="18" charset="0"/>
            </a:endParaRPr>
          </a:p>
          <a:p>
            <a:pPr lvl="1">
              <a:lnSpc>
                <a:spcPct val="107000"/>
              </a:lnSpc>
              <a:spcAft>
                <a:spcPts val="800"/>
              </a:spcAft>
            </a:pPr>
            <a:r>
              <a:rPr lang="en-US" sz="1800" kern="0" dirty="0" err="1">
                <a:effectLst/>
                <a:ea typeface="Times New Roman" panose="02020603050405020304" pitchFamily="18" charset="0"/>
                <a:cs typeface="Times New Roman" panose="02020603050405020304" pitchFamily="18" charset="0"/>
              </a:rPr>
              <a:t>Educadores</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pais</a:t>
            </a:r>
            <a:r>
              <a:rPr lang="en-US" sz="1800" kern="0" dirty="0">
                <a:effectLst/>
                <a:ea typeface="Times New Roman" panose="02020603050405020304" pitchFamily="18" charset="0"/>
                <a:cs typeface="Times New Roman" panose="02020603050405020304" pitchFamily="18" charset="0"/>
              </a:rPr>
              <a:t> e </a:t>
            </a:r>
            <a:r>
              <a:rPr lang="en-US" sz="1800" kern="0" dirty="0" err="1">
                <a:effectLst/>
                <a:ea typeface="Times New Roman" panose="02020603050405020304" pitchFamily="18" charset="0"/>
                <a:cs typeface="Times New Roman" panose="02020603050405020304" pitchFamily="18" charset="0"/>
              </a:rPr>
              <a:t>tecnólogos</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devem</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trabalhar</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juntos</a:t>
            </a:r>
            <a:endParaRPr lang="pt-PT" sz="1800" kern="100" dirty="0">
              <a:effectLst/>
              <a:ea typeface="Calibri" panose="020F0502020204030204" pitchFamily="34" charset="0"/>
              <a:cs typeface="Times New Roman" panose="02020603050405020304" pitchFamily="18" charset="0"/>
            </a:endParaRPr>
          </a:p>
          <a:p>
            <a:endParaRPr lang="pt-PT" dirty="0"/>
          </a:p>
        </p:txBody>
      </p:sp>
      <p:sp>
        <p:nvSpPr>
          <p:cNvPr id="4" name="Marcador de Posição do Número do Diapositivo 3">
            <a:extLst>
              <a:ext uri="{FF2B5EF4-FFF2-40B4-BE49-F238E27FC236}">
                <a16:creationId xmlns:a16="http://schemas.microsoft.com/office/drawing/2014/main" id="{742ED5FE-60A9-576B-9602-FDD6BA207721}"/>
              </a:ext>
            </a:extLst>
          </p:cNvPr>
          <p:cNvSpPr>
            <a:spLocks noGrp="1"/>
          </p:cNvSpPr>
          <p:nvPr>
            <p:ph type="sldNum" sz="quarter" idx="12"/>
          </p:nvPr>
        </p:nvSpPr>
        <p:spPr/>
        <p:txBody>
          <a:bodyPr/>
          <a:lstStyle/>
          <a:p>
            <a:fld id="{1CB4B5B6-F041-4DAB-BC5E-3AF34F124984}" type="slidenum">
              <a:rPr lang="pt-PT" smtClean="0"/>
              <a:pPr/>
              <a:t>11</a:t>
            </a:fld>
            <a:endParaRPr lang="pt-PT" dirty="0"/>
          </a:p>
        </p:txBody>
      </p:sp>
      <p:sp>
        <p:nvSpPr>
          <p:cNvPr id="5" name="Marcador de Posição de Conteúdo 2">
            <a:extLst>
              <a:ext uri="{FF2B5EF4-FFF2-40B4-BE49-F238E27FC236}">
                <a16:creationId xmlns:a16="http://schemas.microsoft.com/office/drawing/2014/main" id="{7A28AD26-FD24-6D42-A72F-01D5C31472AC}"/>
              </a:ext>
            </a:extLst>
          </p:cNvPr>
          <p:cNvSpPr txBox="1">
            <a:spLocks/>
          </p:cNvSpPr>
          <p:nvPr/>
        </p:nvSpPr>
        <p:spPr>
          <a:xfrm>
            <a:off x="684212" y="1290919"/>
            <a:ext cx="8534400" cy="4707467"/>
          </a:xfrm>
          <a:prstGeom prst="rect">
            <a:avLst/>
          </a:prstGeom>
          <a:solidFill>
            <a:schemeClr val="tx2">
              <a:lumMod val="50000"/>
            </a:schemeClr>
          </a:solidFill>
        </p:spPr>
        <p:txBody>
          <a:bodyPr vert="horz" lIns="91440" tIns="45720" rIns="91440" bIns="45720" rtlCol="0" anchor="ctr">
            <a:normAutofit fontScale="92500"/>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a:lnSpc>
                <a:spcPct val="107000"/>
              </a:lnSpc>
              <a:spcAft>
                <a:spcPts val="800"/>
              </a:spcAft>
            </a:pPr>
            <a:r>
              <a:rPr lang="en-US" sz="3600" kern="0" dirty="0" err="1">
                <a:ea typeface="Times New Roman" panose="02020603050405020304" pitchFamily="18" charset="0"/>
                <a:cs typeface="Times New Roman" panose="02020603050405020304" pitchFamily="18" charset="0"/>
              </a:rPr>
              <a:t>Lições</a:t>
            </a:r>
            <a:r>
              <a:rPr lang="en-US" sz="3600" kern="0" dirty="0">
                <a:ea typeface="Times New Roman" panose="02020603050405020304" pitchFamily="18" charset="0"/>
                <a:cs typeface="Times New Roman" panose="02020603050405020304" pitchFamily="18" charset="0"/>
              </a:rPr>
              <a:t> </a:t>
            </a:r>
            <a:r>
              <a:rPr lang="en-US" sz="3600" kern="0" dirty="0" err="1">
                <a:ea typeface="Times New Roman" panose="02020603050405020304" pitchFamily="18" charset="0"/>
                <a:cs typeface="Times New Roman" panose="02020603050405020304" pitchFamily="18" charset="0"/>
              </a:rPr>
              <a:t>aprendidas</a:t>
            </a:r>
            <a:endParaRPr lang="pt-PT" sz="3600" kern="100" dirty="0">
              <a:ea typeface="Calibri" panose="020F0502020204030204" pitchFamily="34" charset="0"/>
              <a:cs typeface="Times New Roman" panose="02020603050405020304" pitchFamily="18" charset="0"/>
            </a:endParaRPr>
          </a:p>
          <a:p>
            <a:pPr lvl="1">
              <a:lnSpc>
                <a:spcPct val="107000"/>
              </a:lnSpc>
              <a:spcAft>
                <a:spcPts val="800"/>
              </a:spcAft>
            </a:pPr>
            <a:r>
              <a:rPr lang="en-US" sz="2800" kern="0" dirty="0" err="1">
                <a:ea typeface="Times New Roman" panose="02020603050405020304" pitchFamily="18" charset="0"/>
                <a:cs typeface="Times New Roman" panose="02020603050405020304" pitchFamily="18" charset="0"/>
              </a:rPr>
              <a:t>Importância</a:t>
            </a:r>
            <a:r>
              <a:rPr lang="en-US" sz="2800" kern="0" dirty="0">
                <a:ea typeface="Times New Roman" panose="02020603050405020304" pitchFamily="18" charset="0"/>
                <a:cs typeface="Times New Roman" panose="02020603050405020304" pitchFamily="18" charset="0"/>
              </a:rPr>
              <a:t> de um </a:t>
            </a:r>
            <a:r>
              <a:rPr lang="en-US" sz="2800" kern="0" dirty="0" err="1">
                <a:ea typeface="Times New Roman" panose="02020603050405020304" pitchFamily="18" charset="0"/>
                <a:cs typeface="Times New Roman" panose="02020603050405020304" pitchFamily="18" charset="0"/>
              </a:rPr>
              <a:t>planeamento</a:t>
            </a:r>
            <a:r>
              <a:rPr lang="en-US" sz="2800" kern="0" dirty="0">
                <a:ea typeface="Times New Roman" panose="02020603050405020304" pitchFamily="18" charset="0"/>
                <a:cs typeface="Times New Roman" panose="02020603050405020304" pitchFamily="18" charset="0"/>
              </a:rPr>
              <a:t> </a:t>
            </a:r>
            <a:r>
              <a:rPr lang="en-US" sz="2800" kern="0" dirty="0" err="1">
                <a:ea typeface="Times New Roman" panose="02020603050405020304" pitchFamily="18" charset="0"/>
                <a:cs typeface="Times New Roman" panose="02020603050405020304" pitchFamily="18" charset="0"/>
              </a:rPr>
              <a:t>cuidadoso</a:t>
            </a:r>
            <a:endParaRPr lang="en-US" sz="2800" kern="0" dirty="0">
              <a:ea typeface="Times New Roman" panose="02020603050405020304" pitchFamily="18" charset="0"/>
              <a:cs typeface="Times New Roman" panose="02020603050405020304" pitchFamily="18" charset="0"/>
            </a:endParaRPr>
          </a:p>
          <a:p>
            <a:pPr lvl="1">
              <a:lnSpc>
                <a:spcPct val="107000"/>
              </a:lnSpc>
              <a:spcAft>
                <a:spcPts val="800"/>
              </a:spcAft>
            </a:pPr>
            <a:r>
              <a:rPr lang="en-US" sz="2800" kern="0" dirty="0" err="1">
                <a:ea typeface="Times New Roman" panose="02020603050405020304" pitchFamily="18" charset="0"/>
                <a:cs typeface="Times New Roman" panose="02020603050405020304" pitchFamily="18" charset="0"/>
              </a:rPr>
              <a:t>Importância</a:t>
            </a:r>
            <a:r>
              <a:rPr lang="en-US" sz="2800" kern="0" dirty="0">
                <a:ea typeface="Times New Roman" panose="02020603050405020304" pitchFamily="18" charset="0"/>
                <a:cs typeface="Times New Roman" panose="02020603050405020304" pitchFamily="18" charset="0"/>
              </a:rPr>
              <a:t> da </a:t>
            </a:r>
            <a:r>
              <a:rPr lang="en-US" sz="2800" kern="0" dirty="0" err="1">
                <a:ea typeface="Times New Roman" panose="02020603050405020304" pitchFamily="18" charset="0"/>
                <a:cs typeface="Times New Roman" panose="02020603050405020304" pitchFamily="18" charset="0"/>
              </a:rPr>
              <a:t>avaliação</a:t>
            </a:r>
            <a:r>
              <a:rPr lang="en-US" sz="2800" kern="0" dirty="0">
                <a:ea typeface="Times New Roman" panose="02020603050405020304" pitchFamily="18" charset="0"/>
                <a:cs typeface="Times New Roman" panose="02020603050405020304" pitchFamily="18" charset="0"/>
              </a:rPr>
              <a:t> </a:t>
            </a:r>
            <a:r>
              <a:rPr lang="en-US" sz="2800" kern="0" dirty="0" err="1">
                <a:ea typeface="Times New Roman" panose="02020603050405020304" pitchFamily="18" charset="0"/>
                <a:cs typeface="Times New Roman" panose="02020603050405020304" pitchFamily="18" charset="0"/>
              </a:rPr>
              <a:t>contínua</a:t>
            </a:r>
            <a:r>
              <a:rPr lang="en-US" sz="2800" kern="0" dirty="0">
                <a:ea typeface="Times New Roman" panose="02020603050405020304" pitchFamily="18" charset="0"/>
                <a:cs typeface="Times New Roman" panose="02020603050405020304" pitchFamily="18" charset="0"/>
              </a:rPr>
              <a:t> e do </a:t>
            </a:r>
            <a:r>
              <a:rPr lang="en-US" sz="2800" kern="0" dirty="0" err="1">
                <a:ea typeface="Times New Roman" panose="02020603050405020304" pitchFamily="18" charset="0"/>
                <a:cs typeface="Times New Roman" panose="02020603050405020304" pitchFamily="18" charset="0"/>
              </a:rPr>
              <a:t>envolvimento</a:t>
            </a:r>
            <a:r>
              <a:rPr lang="en-US" sz="2800" kern="0" dirty="0">
                <a:ea typeface="Times New Roman" panose="02020603050405020304" pitchFamily="18" charset="0"/>
                <a:cs typeface="Times New Roman" panose="02020603050405020304" pitchFamily="18" charset="0"/>
              </a:rPr>
              <a:t> das partes </a:t>
            </a:r>
            <a:r>
              <a:rPr lang="en-US" sz="2800" kern="0" dirty="0" err="1">
                <a:ea typeface="Times New Roman" panose="02020603050405020304" pitchFamily="18" charset="0"/>
                <a:cs typeface="Times New Roman" panose="02020603050405020304" pitchFamily="18" charset="0"/>
              </a:rPr>
              <a:t>interessadas</a:t>
            </a:r>
            <a:endParaRPr lang="en-US" sz="2800" kern="0" dirty="0">
              <a:ea typeface="Times New Roman" panose="02020603050405020304" pitchFamily="18" charset="0"/>
              <a:cs typeface="Times New Roman" panose="02020603050405020304" pitchFamily="18" charset="0"/>
            </a:endParaRPr>
          </a:p>
          <a:p>
            <a:pPr lvl="1">
              <a:lnSpc>
                <a:spcPct val="107000"/>
              </a:lnSpc>
              <a:spcAft>
                <a:spcPts val="800"/>
              </a:spcAft>
            </a:pPr>
            <a:r>
              <a:rPr lang="en-US" sz="2800" kern="0" dirty="0">
                <a:ea typeface="Times New Roman" panose="02020603050405020304" pitchFamily="18" charset="0"/>
                <a:cs typeface="Times New Roman" panose="02020603050405020304" pitchFamily="18" charset="0"/>
              </a:rPr>
              <a:t>A IA </a:t>
            </a:r>
            <a:r>
              <a:rPr lang="en-US" sz="2800" kern="0" dirty="0" err="1">
                <a:ea typeface="Times New Roman" panose="02020603050405020304" pitchFamily="18" charset="0"/>
                <a:cs typeface="Times New Roman" panose="02020603050405020304" pitchFamily="18" charset="0"/>
              </a:rPr>
              <a:t>vem</a:t>
            </a:r>
            <a:r>
              <a:rPr lang="en-US" sz="2800" kern="0" dirty="0">
                <a:ea typeface="Times New Roman" panose="02020603050405020304" pitchFamily="18" charset="0"/>
                <a:cs typeface="Times New Roman" panose="02020603050405020304" pitchFamily="18" charset="0"/>
              </a:rPr>
              <a:t> com </a:t>
            </a:r>
            <a:r>
              <a:rPr lang="en-US" sz="2800" kern="0" dirty="0" err="1">
                <a:ea typeface="Times New Roman" panose="02020603050405020304" pitchFamily="18" charset="0"/>
                <a:cs typeface="Times New Roman" panose="02020603050405020304" pitchFamily="18" charset="0"/>
              </a:rPr>
              <a:t>desafios</a:t>
            </a:r>
            <a:r>
              <a:rPr lang="en-US" sz="2800" kern="0" dirty="0">
                <a:ea typeface="Times New Roman" panose="02020603050405020304" pitchFamily="18" charset="0"/>
                <a:cs typeface="Times New Roman" panose="02020603050405020304" pitchFamily="18" charset="0"/>
              </a:rPr>
              <a:t> que </a:t>
            </a:r>
            <a:r>
              <a:rPr lang="en-US" sz="2800" kern="0" dirty="0" err="1">
                <a:ea typeface="Times New Roman" panose="02020603050405020304" pitchFamily="18" charset="0"/>
                <a:cs typeface="Times New Roman" panose="02020603050405020304" pitchFamily="18" charset="0"/>
              </a:rPr>
              <a:t>precisam</a:t>
            </a:r>
            <a:r>
              <a:rPr lang="en-US" sz="2800" kern="0" dirty="0">
                <a:ea typeface="Times New Roman" panose="02020603050405020304" pitchFamily="18" charset="0"/>
                <a:cs typeface="Times New Roman" panose="02020603050405020304" pitchFamily="18" charset="0"/>
              </a:rPr>
              <a:t> ser </a:t>
            </a:r>
            <a:r>
              <a:rPr lang="en-US" sz="2800" kern="0" dirty="0" err="1">
                <a:ea typeface="Times New Roman" panose="02020603050405020304" pitchFamily="18" charset="0"/>
                <a:cs typeface="Times New Roman" panose="02020603050405020304" pitchFamily="18" charset="0"/>
              </a:rPr>
              <a:t>abordados</a:t>
            </a:r>
            <a:r>
              <a:rPr lang="en-US" sz="2800" kern="0" dirty="0">
                <a:ea typeface="Times New Roman" panose="02020603050405020304" pitchFamily="18" charset="0"/>
                <a:cs typeface="Times New Roman" panose="02020603050405020304" pitchFamily="18" charset="0"/>
              </a:rPr>
              <a:t> com </a:t>
            </a:r>
            <a:r>
              <a:rPr lang="en-US" sz="2800" kern="0" dirty="0" err="1">
                <a:ea typeface="Times New Roman" panose="02020603050405020304" pitchFamily="18" charset="0"/>
                <a:cs typeface="Times New Roman" panose="02020603050405020304" pitchFamily="18" charset="0"/>
              </a:rPr>
              <a:t>cuidado</a:t>
            </a:r>
            <a:endParaRPr lang="en-US" sz="2800" kern="0" dirty="0">
              <a:ea typeface="Times New Roman" panose="02020603050405020304" pitchFamily="18" charset="0"/>
              <a:cs typeface="Times New Roman" panose="02020603050405020304" pitchFamily="18" charset="0"/>
            </a:endParaRPr>
          </a:p>
          <a:p>
            <a:pPr lvl="1">
              <a:lnSpc>
                <a:spcPct val="107000"/>
              </a:lnSpc>
              <a:spcAft>
                <a:spcPts val="800"/>
              </a:spcAft>
            </a:pPr>
            <a:r>
              <a:rPr lang="en-US" sz="2800" kern="0" dirty="0" err="1">
                <a:ea typeface="Times New Roman" panose="02020603050405020304" pitchFamily="18" charset="0"/>
                <a:cs typeface="Times New Roman" panose="02020603050405020304" pitchFamily="18" charset="0"/>
              </a:rPr>
              <a:t>Educadores</a:t>
            </a:r>
            <a:r>
              <a:rPr lang="en-US" sz="2800" kern="0" dirty="0">
                <a:ea typeface="Times New Roman" panose="02020603050405020304" pitchFamily="18" charset="0"/>
                <a:cs typeface="Times New Roman" panose="02020603050405020304" pitchFamily="18" charset="0"/>
              </a:rPr>
              <a:t>, </a:t>
            </a:r>
            <a:r>
              <a:rPr lang="en-US" sz="2800" kern="0" dirty="0" err="1">
                <a:ea typeface="Times New Roman" panose="02020603050405020304" pitchFamily="18" charset="0"/>
                <a:cs typeface="Times New Roman" panose="02020603050405020304" pitchFamily="18" charset="0"/>
              </a:rPr>
              <a:t>pais</a:t>
            </a:r>
            <a:r>
              <a:rPr lang="en-US" sz="2800" kern="0" dirty="0">
                <a:ea typeface="Times New Roman" panose="02020603050405020304" pitchFamily="18" charset="0"/>
                <a:cs typeface="Times New Roman" panose="02020603050405020304" pitchFamily="18" charset="0"/>
              </a:rPr>
              <a:t> e </a:t>
            </a:r>
            <a:r>
              <a:rPr lang="en-US" sz="2800" kern="0" dirty="0" err="1">
                <a:ea typeface="Times New Roman" panose="02020603050405020304" pitchFamily="18" charset="0"/>
                <a:cs typeface="Times New Roman" panose="02020603050405020304" pitchFamily="18" charset="0"/>
              </a:rPr>
              <a:t>tecnólogos</a:t>
            </a:r>
            <a:r>
              <a:rPr lang="en-US" sz="2800" kern="0" dirty="0">
                <a:ea typeface="Times New Roman" panose="02020603050405020304" pitchFamily="18" charset="0"/>
                <a:cs typeface="Times New Roman" panose="02020603050405020304" pitchFamily="18" charset="0"/>
              </a:rPr>
              <a:t> </a:t>
            </a:r>
            <a:r>
              <a:rPr lang="en-US" sz="2800" kern="0" dirty="0" err="1">
                <a:ea typeface="Times New Roman" panose="02020603050405020304" pitchFamily="18" charset="0"/>
                <a:cs typeface="Times New Roman" panose="02020603050405020304" pitchFamily="18" charset="0"/>
              </a:rPr>
              <a:t>devem</a:t>
            </a:r>
            <a:r>
              <a:rPr lang="en-US" sz="2800" kern="0" dirty="0">
                <a:ea typeface="Times New Roman" panose="02020603050405020304" pitchFamily="18" charset="0"/>
                <a:cs typeface="Times New Roman" panose="02020603050405020304" pitchFamily="18" charset="0"/>
              </a:rPr>
              <a:t> </a:t>
            </a:r>
            <a:r>
              <a:rPr lang="en-US" sz="2800" kern="0" dirty="0" err="1">
                <a:ea typeface="Times New Roman" panose="02020603050405020304" pitchFamily="18" charset="0"/>
                <a:cs typeface="Times New Roman" panose="02020603050405020304" pitchFamily="18" charset="0"/>
              </a:rPr>
              <a:t>trabalhar</a:t>
            </a:r>
            <a:r>
              <a:rPr lang="en-US" sz="2800" kern="0" dirty="0">
                <a:ea typeface="Times New Roman" panose="02020603050405020304" pitchFamily="18" charset="0"/>
                <a:cs typeface="Times New Roman" panose="02020603050405020304" pitchFamily="18" charset="0"/>
              </a:rPr>
              <a:t> </a:t>
            </a:r>
            <a:r>
              <a:rPr lang="en-US" sz="2800" kern="0" dirty="0" err="1">
                <a:ea typeface="Times New Roman" panose="02020603050405020304" pitchFamily="18" charset="0"/>
                <a:cs typeface="Times New Roman" panose="02020603050405020304" pitchFamily="18" charset="0"/>
              </a:rPr>
              <a:t>juntos</a:t>
            </a:r>
            <a:endParaRPr lang="pt-PT" sz="2800" kern="100" dirty="0">
              <a:ea typeface="Calibri" panose="020F0502020204030204" pitchFamily="34" charset="0"/>
              <a:cs typeface="Times New Roman" panose="02020603050405020304" pitchFamily="18" charset="0"/>
            </a:endParaRPr>
          </a:p>
          <a:p>
            <a:endParaRPr lang="pt-PT" dirty="0"/>
          </a:p>
        </p:txBody>
      </p:sp>
    </p:spTree>
    <p:extLst>
      <p:ext uri="{BB962C8B-B14F-4D97-AF65-F5344CB8AC3E}">
        <p14:creationId xmlns:p14="http://schemas.microsoft.com/office/powerpoint/2010/main" val="1304481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 fill="hold"/>
                                        <p:tgtEl>
                                          <p:spTgt spid="3">
                                            <p:txEl>
                                              <p:pRg st="0" end="0"/>
                                            </p:txEl>
                                          </p:spTgt>
                                        </p:tgtEl>
                                        <p:attrNameLst>
                                          <p:attrName>style.color</p:attrName>
                                        </p:attrNameLst>
                                      </p:cBhvr>
                                      <p:to>
                                        <a:schemeClr val="accent2"/>
                                      </p:to>
                                    </p:animClr>
                                    <p:animClr clrSpc="rgb" dir="cw">
                                      <p:cBhvr>
                                        <p:cTn id="7" dur="500" fill="hold"/>
                                        <p:tgtEl>
                                          <p:spTgt spid="3">
                                            <p:txEl>
                                              <p:pRg st="0" end="0"/>
                                            </p:txEl>
                                          </p:spTgt>
                                        </p:tgtEl>
                                        <p:attrNameLst>
                                          <p:attrName>fillcolor</p:attrName>
                                        </p:attrNameLst>
                                      </p:cBhvr>
                                      <p:to>
                                        <a:schemeClr val="accent2"/>
                                      </p:to>
                                    </p:animClr>
                                    <p:set>
                                      <p:cBhvr>
                                        <p:cTn id="8" dur="500" fill="hold"/>
                                        <p:tgtEl>
                                          <p:spTgt spid="3">
                                            <p:txEl>
                                              <p:pRg st="0" end="0"/>
                                            </p:txEl>
                                          </p:spTgt>
                                        </p:tgtEl>
                                        <p:attrNameLst>
                                          <p:attrName>fill.type</p:attrName>
                                        </p:attrNameLst>
                                      </p:cBhvr>
                                      <p:to>
                                        <p:strVal val="solid"/>
                                      </p:to>
                                    </p:set>
                                    <p:set>
                                      <p:cBhvr>
                                        <p:cTn id="9" dur="500" fill="hold"/>
                                        <p:tgtEl>
                                          <p:spTgt spid="3">
                                            <p:txEl>
                                              <p:pRg st="0" end="0"/>
                                            </p:txEl>
                                          </p:spTgt>
                                        </p:tgtEl>
                                        <p:attrNameLst>
                                          <p:attrName>fill.on</p:attrName>
                                        </p:attrNameLst>
                                      </p:cBhvr>
                                      <p:to>
                                        <p:strVal val="true"/>
                                      </p:to>
                                    </p:set>
                                  </p:childTnLst>
                                  <p:subTnLst>
                                    <p:animClr clrSpc="rgb" dir="cw">
                                      <p:cBhvr override="childStyle">
                                        <p:cTn dur="1" fill="hold" display="0" masterRel="nextClick" afterEffect="1"/>
                                        <p:tgtEl>
                                          <p:spTgt spid="3">
                                            <p:txEl>
                                              <p:pRg st="0" end="0"/>
                                            </p:txEl>
                                          </p:spTgt>
                                        </p:tgtEl>
                                        <p:attrNameLst>
                                          <p:attrName>ppt_c</p:attrName>
                                        </p:attrNameLst>
                                      </p:cBhvr>
                                      <p:to>
                                        <a:schemeClr val="tx1"/>
                                      </p:to>
                                    </p:animClr>
                                  </p:subTnLst>
                                </p:cTn>
                              </p:par>
                            </p:childTnLst>
                          </p:cTn>
                        </p:par>
                      </p:childTnLst>
                    </p:cTn>
                  </p:par>
                  <p:par>
                    <p:cTn id="10" fill="hold">
                      <p:stCondLst>
                        <p:cond delay="indefinite"/>
                      </p:stCondLst>
                      <p:childTnLst>
                        <p:par>
                          <p:cTn id="11" fill="hold">
                            <p:stCondLst>
                              <p:cond delay="0"/>
                            </p:stCondLst>
                            <p:childTnLst>
                              <p:par>
                                <p:cTn id="12" presetID="19" presetClass="emph" presetSubtype="0" fill="hold" nodeType="clickEffect">
                                  <p:stCondLst>
                                    <p:cond delay="0"/>
                                  </p:stCondLst>
                                  <p:childTnLst>
                                    <p:animClr clrSpc="rgb" dir="cw">
                                      <p:cBhvr override="childStyle">
                                        <p:cTn id="13" dur="500" fill="hold"/>
                                        <p:tgtEl>
                                          <p:spTgt spid="3">
                                            <p:txEl>
                                              <p:pRg st="1" end="1"/>
                                            </p:txEl>
                                          </p:spTgt>
                                        </p:tgtEl>
                                        <p:attrNameLst>
                                          <p:attrName>style.color</p:attrName>
                                        </p:attrNameLst>
                                      </p:cBhvr>
                                      <p:to>
                                        <a:schemeClr val="accent2"/>
                                      </p:to>
                                    </p:animClr>
                                    <p:animClr clrSpc="rgb" dir="cw">
                                      <p:cBhvr>
                                        <p:cTn id="14" dur="500" fill="hold"/>
                                        <p:tgtEl>
                                          <p:spTgt spid="3">
                                            <p:txEl>
                                              <p:pRg st="1" end="1"/>
                                            </p:txEl>
                                          </p:spTgt>
                                        </p:tgtEl>
                                        <p:attrNameLst>
                                          <p:attrName>fillcolor</p:attrName>
                                        </p:attrNameLst>
                                      </p:cBhvr>
                                      <p:to>
                                        <a:schemeClr val="accent2"/>
                                      </p:to>
                                    </p:animClr>
                                    <p:set>
                                      <p:cBhvr>
                                        <p:cTn id="15" dur="500" fill="hold"/>
                                        <p:tgtEl>
                                          <p:spTgt spid="3">
                                            <p:txEl>
                                              <p:pRg st="1" end="1"/>
                                            </p:txEl>
                                          </p:spTgt>
                                        </p:tgtEl>
                                        <p:attrNameLst>
                                          <p:attrName>fill.type</p:attrName>
                                        </p:attrNameLst>
                                      </p:cBhvr>
                                      <p:to>
                                        <p:strVal val="solid"/>
                                      </p:to>
                                    </p:set>
                                    <p:set>
                                      <p:cBhvr>
                                        <p:cTn id="16" dur="500" fill="hold"/>
                                        <p:tgtEl>
                                          <p:spTgt spid="3">
                                            <p:txEl>
                                              <p:pRg st="1" end="1"/>
                                            </p:txEl>
                                          </p:spTgt>
                                        </p:tgtEl>
                                        <p:attrNameLst>
                                          <p:attrName>fill.on</p:attrName>
                                        </p:attrNameLst>
                                      </p:cBhvr>
                                      <p:to>
                                        <p:strVal val="true"/>
                                      </p:to>
                                    </p:set>
                                  </p:childTnLst>
                                  <p:subTnLst>
                                    <p:animClr clrSpc="rgb" dir="cw">
                                      <p:cBhvr override="childStyle">
                                        <p:cTn dur="1" fill="hold" display="0" masterRel="nextClick" afterEffect="1"/>
                                        <p:tgtEl>
                                          <p:spTgt spid="3">
                                            <p:txEl>
                                              <p:pRg st="1" end="1"/>
                                            </p:txEl>
                                          </p:spTgt>
                                        </p:tgtEl>
                                        <p:attrNameLst>
                                          <p:attrName>ppt_c</p:attrName>
                                        </p:attrNameLst>
                                      </p:cBhvr>
                                      <p:to>
                                        <a:schemeClr val="tx1"/>
                                      </p:to>
                                    </p:animClr>
                                  </p:subTnLst>
                                </p:cTn>
                              </p:par>
                            </p:childTnLst>
                          </p:cTn>
                        </p:par>
                      </p:childTnLst>
                    </p:cTn>
                  </p:par>
                  <p:par>
                    <p:cTn id="17" fill="hold">
                      <p:stCondLst>
                        <p:cond delay="indefinite"/>
                      </p:stCondLst>
                      <p:childTnLst>
                        <p:par>
                          <p:cTn id="18" fill="hold">
                            <p:stCondLst>
                              <p:cond delay="0"/>
                            </p:stCondLst>
                            <p:childTnLst>
                              <p:par>
                                <p:cTn id="19" presetID="19" presetClass="emph" presetSubtype="0" fill="hold" nodeType="clickEffect">
                                  <p:stCondLst>
                                    <p:cond delay="0"/>
                                  </p:stCondLst>
                                  <p:childTnLst>
                                    <p:animClr clrSpc="rgb" dir="cw">
                                      <p:cBhvr override="childStyle">
                                        <p:cTn id="20" dur="500" fill="hold"/>
                                        <p:tgtEl>
                                          <p:spTgt spid="3">
                                            <p:txEl>
                                              <p:pRg st="2" end="2"/>
                                            </p:txEl>
                                          </p:spTgt>
                                        </p:tgtEl>
                                        <p:attrNameLst>
                                          <p:attrName>style.color</p:attrName>
                                        </p:attrNameLst>
                                      </p:cBhvr>
                                      <p:to>
                                        <a:schemeClr val="accent2"/>
                                      </p:to>
                                    </p:animClr>
                                    <p:animClr clrSpc="rgb" dir="cw">
                                      <p:cBhvr>
                                        <p:cTn id="21" dur="500" fill="hold"/>
                                        <p:tgtEl>
                                          <p:spTgt spid="3">
                                            <p:txEl>
                                              <p:pRg st="2" end="2"/>
                                            </p:txEl>
                                          </p:spTgt>
                                        </p:tgtEl>
                                        <p:attrNameLst>
                                          <p:attrName>fillcolor</p:attrName>
                                        </p:attrNameLst>
                                      </p:cBhvr>
                                      <p:to>
                                        <a:schemeClr val="accent2"/>
                                      </p:to>
                                    </p:animClr>
                                    <p:set>
                                      <p:cBhvr>
                                        <p:cTn id="22" dur="500" fill="hold"/>
                                        <p:tgtEl>
                                          <p:spTgt spid="3">
                                            <p:txEl>
                                              <p:pRg st="2" end="2"/>
                                            </p:txEl>
                                          </p:spTgt>
                                        </p:tgtEl>
                                        <p:attrNameLst>
                                          <p:attrName>fill.type</p:attrName>
                                        </p:attrNameLst>
                                      </p:cBhvr>
                                      <p:to>
                                        <p:strVal val="solid"/>
                                      </p:to>
                                    </p:set>
                                    <p:set>
                                      <p:cBhvr>
                                        <p:cTn id="23" dur="500" fill="hold"/>
                                        <p:tgtEl>
                                          <p:spTgt spid="3">
                                            <p:txEl>
                                              <p:pRg st="2" end="2"/>
                                            </p:txEl>
                                          </p:spTgt>
                                        </p:tgtEl>
                                        <p:attrNameLst>
                                          <p:attrName>fill.on</p:attrName>
                                        </p:attrNameLst>
                                      </p:cBhvr>
                                      <p:to>
                                        <p:strVal val="true"/>
                                      </p:to>
                                    </p:set>
                                  </p:childTnLst>
                                  <p:subTnLst>
                                    <p:animClr clrSpc="rgb" dir="cw">
                                      <p:cBhvr override="childStyle">
                                        <p:cTn dur="1" fill="hold" display="0" masterRel="nextClick" afterEffect="1"/>
                                        <p:tgtEl>
                                          <p:spTgt spid="3">
                                            <p:txEl>
                                              <p:pRg st="2" end="2"/>
                                            </p:txEl>
                                          </p:spTgt>
                                        </p:tgtEl>
                                        <p:attrNameLst>
                                          <p:attrName>ppt_c</p:attrName>
                                        </p:attrNameLst>
                                      </p:cBhvr>
                                      <p:to>
                                        <a:schemeClr val="tx1"/>
                                      </p:to>
                                    </p:animClr>
                                  </p:sub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D7C0C6-F511-B8B0-D93E-7D4C03B87558}"/>
              </a:ext>
            </a:extLst>
          </p:cNvPr>
          <p:cNvSpPr>
            <a:spLocks noGrp="1"/>
          </p:cNvSpPr>
          <p:nvPr>
            <p:ph type="title"/>
          </p:nvPr>
        </p:nvSpPr>
        <p:spPr>
          <a:xfrm>
            <a:off x="684212" y="2493881"/>
            <a:ext cx="10539600" cy="1220198"/>
          </a:xfrm>
        </p:spPr>
        <p:txBody>
          <a:bodyPr/>
          <a:lstStyle/>
          <a:p>
            <a:r>
              <a:rPr lang="en-US" dirty="0" err="1"/>
              <a:t>Oportunidades</a:t>
            </a:r>
            <a:r>
              <a:rPr lang="en-US" dirty="0"/>
              <a:t> e </a:t>
            </a:r>
            <a:r>
              <a:rPr lang="en-US" dirty="0" err="1"/>
              <a:t>desafios</a:t>
            </a:r>
            <a:r>
              <a:rPr lang="en-US" dirty="0"/>
              <a:t> da IA </a:t>
            </a:r>
            <a:r>
              <a:rPr lang="en-US" dirty="0" err="1"/>
              <a:t>na</a:t>
            </a:r>
            <a:r>
              <a:rPr lang="en-US" dirty="0"/>
              <a:t> </a:t>
            </a:r>
            <a:r>
              <a:rPr lang="en-US" dirty="0" err="1"/>
              <a:t>educação</a:t>
            </a:r>
            <a:endParaRPr lang="pt-PT" dirty="0"/>
          </a:p>
        </p:txBody>
      </p:sp>
      <p:sp>
        <p:nvSpPr>
          <p:cNvPr id="4" name="Marcador de Posição do Número do Diapositivo 3">
            <a:extLst>
              <a:ext uri="{FF2B5EF4-FFF2-40B4-BE49-F238E27FC236}">
                <a16:creationId xmlns:a16="http://schemas.microsoft.com/office/drawing/2014/main" id="{E4794DE0-6522-FC5C-7484-3C3927F4BC6E}"/>
              </a:ext>
            </a:extLst>
          </p:cNvPr>
          <p:cNvSpPr>
            <a:spLocks noGrp="1"/>
          </p:cNvSpPr>
          <p:nvPr>
            <p:ph type="sldNum" sz="quarter" idx="12"/>
          </p:nvPr>
        </p:nvSpPr>
        <p:spPr/>
        <p:txBody>
          <a:bodyPr/>
          <a:lstStyle/>
          <a:p>
            <a:fld id="{1CB4B5B6-F041-4DAB-BC5E-3AF34F124984}" type="slidenum">
              <a:rPr lang="pt-PT" smtClean="0"/>
              <a:pPr/>
              <a:t>12</a:t>
            </a:fld>
            <a:endParaRPr lang="pt-PT" dirty="0"/>
          </a:p>
        </p:txBody>
      </p:sp>
    </p:spTree>
    <p:extLst>
      <p:ext uri="{BB962C8B-B14F-4D97-AF65-F5344CB8AC3E}">
        <p14:creationId xmlns:p14="http://schemas.microsoft.com/office/powerpoint/2010/main" val="5110540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CFA035-5425-9E5F-4AF2-2B1BDEC54845}"/>
              </a:ext>
            </a:extLst>
          </p:cNvPr>
          <p:cNvSpPr>
            <a:spLocks noGrp="1"/>
          </p:cNvSpPr>
          <p:nvPr>
            <p:ph type="title"/>
          </p:nvPr>
        </p:nvSpPr>
        <p:spPr/>
        <p:txBody>
          <a:bodyPr/>
          <a:lstStyle/>
          <a:p>
            <a:r>
              <a:rPr lang="en-US" dirty="0" err="1"/>
              <a:t>Oportunidades</a:t>
            </a:r>
            <a:r>
              <a:rPr lang="en-US" dirty="0"/>
              <a:t> e </a:t>
            </a:r>
            <a:r>
              <a:rPr lang="en-US" dirty="0" err="1"/>
              <a:t>desafios</a:t>
            </a:r>
            <a:r>
              <a:rPr lang="en-US" dirty="0"/>
              <a:t> da IA </a:t>
            </a:r>
            <a:r>
              <a:rPr lang="en-US" dirty="0" err="1"/>
              <a:t>na</a:t>
            </a:r>
            <a:r>
              <a:rPr lang="en-US" dirty="0"/>
              <a:t> </a:t>
            </a:r>
            <a:r>
              <a:rPr lang="en-US" dirty="0" err="1"/>
              <a:t>educação</a:t>
            </a:r>
            <a:endParaRPr lang="pt-PT" dirty="0"/>
          </a:p>
        </p:txBody>
      </p:sp>
      <p:sp>
        <p:nvSpPr>
          <p:cNvPr id="4" name="Marcador de Posição do Número do Diapositivo 3">
            <a:extLst>
              <a:ext uri="{FF2B5EF4-FFF2-40B4-BE49-F238E27FC236}">
                <a16:creationId xmlns:a16="http://schemas.microsoft.com/office/drawing/2014/main" id="{30E6EADC-9851-BB80-7B7D-3954AFD433C7}"/>
              </a:ext>
            </a:extLst>
          </p:cNvPr>
          <p:cNvSpPr>
            <a:spLocks noGrp="1"/>
          </p:cNvSpPr>
          <p:nvPr>
            <p:ph type="sldNum" sz="quarter" idx="12"/>
          </p:nvPr>
        </p:nvSpPr>
        <p:spPr/>
        <p:txBody>
          <a:bodyPr/>
          <a:lstStyle/>
          <a:p>
            <a:fld id="{1CB4B5B6-F041-4DAB-BC5E-3AF34F124984}" type="slidenum">
              <a:rPr lang="pt-PT" smtClean="0"/>
              <a:pPr/>
              <a:t>13</a:t>
            </a:fld>
            <a:endParaRPr lang="pt-PT" dirty="0"/>
          </a:p>
        </p:txBody>
      </p:sp>
      <p:sp>
        <p:nvSpPr>
          <p:cNvPr id="7" name="Marcador de Posição de Conteúdo 6">
            <a:extLst>
              <a:ext uri="{FF2B5EF4-FFF2-40B4-BE49-F238E27FC236}">
                <a16:creationId xmlns:a16="http://schemas.microsoft.com/office/drawing/2014/main" id="{30AD6D9E-533E-89CF-8087-F5B9BA767328}"/>
              </a:ext>
            </a:extLst>
          </p:cNvPr>
          <p:cNvSpPr>
            <a:spLocks noGrp="1"/>
          </p:cNvSpPr>
          <p:nvPr>
            <p:ph idx="1"/>
          </p:nvPr>
        </p:nvSpPr>
        <p:spPr/>
        <p:txBody>
          <a:bodyPr>
            <a:normAutofit fontScale="92500"/>
          </a:bodyPr>
          <a:lstStyle/>
          <a:p>
            <a:pPr>
              <a:lnSpc>
                <a:spcPct val="107000"/>
              </a:lnSpc>
              <a:spcAft>
                <a:spcPts val="800"/>
              </a:spcAft>
            </a:pPr>
            <a:r>
              <a:rPr lang="en-US" sz="2600" kern="0" dirty="0" err="1">
                <a:effectLst/>
                <a:ea typeface="Times New Roman" panose="02020603050405020304" pitchFamily="18" charset="0"/>
                <a:cs typeface="Times New Roman" panose="02020603050405020304" pitchFamily="18" charset="0"/>
              </a:rPr>
              <a:t>Oportunidades</a:t>
            </a:r>
            <a:endParaRPr lang="pt-PT" sz="2600" kern="100" dirty="0">
              <a:effectLst/>
              <a:ea typeface="Calibri" panose="020F0502020204030204" pitchFamily="34" charset="0"/>
              <a:cs typeface="Times New Roman" panose="02020603050405020304" pitchFamily="18" charset="0"/>
            </a:endParaRPr>
          </a:p>
          <a:p>
            <a:pPr lvl="1">
              <a:lnSpc>
                <a:spcPct val="107000"/>
              </a:lnSpc>
              <a:spcAft>
                <a:spcPts val="800"/>
              </a:spcAft>
            </a:pPr>
            <a:r>
              <a:rPr lang="en-US" sz="1800" kern="0" dirty="0" err="1">
                <a:effectLst/>
                <a:ea typeface="Times New Roman" panose="02020603050405020304" pitchFamily="18" charset="0"/>
                <a:cs typeface="Times New Roman" panose="02020603050405020304" pitchFamily="18" charset="0"/>
              </a:rPr>
              <a:t>Melhorar</a:t>
            </a:r>
            <a:r>
              <a:rPr lang="en-US" sz="1800" kern="0" dirty="0">
                <a:effectLst/>
                <a:ea typeface="Times New Roman" panose="02020603050405020304" pitchFamily="18" charset="0"/>
                <a:cs typeface="Times New Roman" panose="02020603050405020304" pitchFamily="18" charset="0"/>
              </a:rPr>
              <a:t> a </a:t>
            </a:r>
            <a:r>
              <a:rPr lang="en-US" sz="1800" kern="0" dirty="0" err="1">
                <a:effectLst/>
                <a:ea typeface="Times New Roman" panose="02020603050405020304" pitchFamily="18" charset="0"/>
                <a:cs typeface="Times New Roman" panose="02020603050405020304" pitchFamily="18" charset="0"/>
              </a:rPr>
              <a:t>equidade</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na</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educação</a:t>
            </a:r>
            <a:r>
              <a:rPr lang="en-US" sz="1800" kern="0" dirty="0">
                <a:effectLst/>
                <a:ea typeface="Times New Roman" panose="02020603050405020304" pitchFamily="18" charset="0"/>
                <a:cs typeface="Times New Roman" panose="02020603050405020304" pitchFamily="18" charset="0"/>
              </a:rPr>
              <a:t>.</a:t>
            </a:r>
            <a:endParaRPr lang="pt-PT" sz="1800" kern="100" dirty="0">
              <a:effectLst/>
              <a:ea typeface="Calibri" panose="020F0502020204030204" pitchFamily="34" charset="0"/>
              <a:cs typeface="Times New Roman" panose="02020603050405020304" pitchFamily="18" charset="0"/>
            </a:endParaRPr>
          </a:p>
          <a:p>
            <a:pPr lvl="1">
              <a:lnSpc>
                <a:spcPct val="107000"/>
              </a:lnSpc>
              <a:spcAft>
                <a:spcPts val="800"/>
              </a:spcAft>
            </a:pPr>
            <a:r>
              <a:rPr lang="en-US" sz="1800" kern="0" dirty="0" err="1">
                <a:effectLst/>
                <a:ea typeface="Times New Roman" panose="02020603050405020304" pitchFamily="18" charset="0"/>
                <a:cs typeface="Times New Roman" panose="02020603050405020304" pitchFamily="18" charset="0"/>
              </a:rPr>
              <a:t>Melhorar</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os</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resultados</a:t>
            </a:r>
            <a:r>
              <a:rPr lang="en-US" sz="1800" kern="0" dirty="0">
                <a:effectLst/>
                <a:ea typeface="Times New Roman" panose="02020603050405020304" pitchFamily="18" charset="0"/>
                <a:cs typeface="Times New Roman" panose="02020603050405020304" pitchFamily="18" charset="0"/>
              </a:rPr>
              <a:t> da </a:t>
            </a:r>
            <a:r>
              <a:rPr lang="en-US" sz="1800" kern="0" dirty="0" err="1">
                <a:effectLst/>
                <a:ea typeface="Times New Roman" panose="02020603050405020304" pitchFamily="18" charset="0"/>
                <a:cs typeface="Times New Roman" panose="02020603050405020304" pitchFamily="18" charset="0"/>
              </a:rPr>
              <a:t>aprendizagem</a:t>
            </a:r>
            <a:r>
              <a:rPr lang="en-US" sz="1800" kern="0" dirty="0">
                <a:effectLst/>
                <a:ea typeface="Times New Roman" panose="02020603050405020304" pitchFamily="18" charset="0"/>
                <a:cs typeface="Times New Roman" panose="02020603050405020304" pitchFamily="18" charset="0"/>
              </a:rPr>
              <a:t> e o </a:t>
            </a:r>
            <a:r>
              <a:rPr lang="en-US" sz="1800" kern="0" dirty="0" err="1">
                <a:effectLst/>
                <a:ea typeface="Times New Roman" panose="02020603050405020304" pitchFamily="18" charset="0"/>
                <a:cs typeface="Times New Roman" panose="02020603050405020304" pitchFamily="18" charset="0"/>
              </a:rPr>
              <a:t>papel</a:t>
            </a:r>
            <a:r>
              <a:rPr lang="en-US" sz="1800" kern="0" dirty="0">
                <a:effectLst/>
                <a:ea typeface="Times New Roman" panose="02020603050405020304" pitchFamily="18" charset="0"/>
                <a:cs typeface="Times New Roman" panose="02020603050405020304" pitchFamily="18" charset="0"/>
              </a:rPr>
              <a:t> dos </a:t>
            </a:r>
            <a:r>
              <a:rPr lang="en-US" sz="1800" kern="0" dirty="0" err="1">
                <a:effectLst/>
                <a:ea typeface="Times New Roman" panose="02020603050405020304" pitchFamily="18" charset="0"/>
                <a:cs typeface="Times New Roman" panose="02020603050405020304" pitchFamily="18" charset="0"/>
              </a:rPr>
              <a:t>professores</a:t>
            </a:r>
            <a:r>
              <a:rPr lang="en-US" sz="1800" kern="0" dirty="0">
                <a:effectLst/>
                <a:ea typeface="Times New Roman" panose="02020603050405020304" pitchFamily="18" charset="0"/>
                <a:cs typeface="Times New Roman" panose="02020603050405020304" pitchFamily="18" charset="0"/>
              </a:rPr>
              <a:t>.</a:t>
            </a:r>
            <a:endParaRPr lang="pt-PT" sz="2400" kern="100" dirty="0">
              <a:effectLst/>
              <a:ea typeface="Calibri" panose="020F0502020204030204" pitchFamily="34" charset="0"/>
              <a:cs typeface="Times New Roman" panose="02020603050405020304" pitchFamily="18" charset="0"/>
            </a:endParaRPr>
          </a:p>
          <a:p>
            <a:pPr>
              <a:lnSpc>
                <a:spcPct val="107000"/>
              </a:lnSpc>
              <a:spcAft>
                <a:spcPts val="800"/>
              </a:spcAft>
            </a:pPr>
            <a:r>
              <a:rPr lang="en-US" sz="2600" kern="0" dirty="0" err="1">
                <a:effectLst/>
                <a:ea typeface="Times New Roman" panose="02020603050405020304" pitchFamily="18" charset="0"/>
                <a:cs typeface="Times New Roman" panose="02020603050405020304" pitchFamily="18" charset="0"/>
              </a:rPr>
              <a:t>Desafios</a:t>
            </a:r>
            <a:r>
              <a:rPr lang="en-US" sz="2600" kern="0" dirty="0">
                <a:effectLst/>
                <a:ea typeface="Times New Roman" panose="02020603050405020304" pitchFamily="18" charset="0"/>
                <a:cs typeface="Times New Roman" panose="02020603050405020304" pitchFamily="18" charset="0"/>
              </a:rPr>
              <a:t> e </a:t>
            </a:r>
            <a:r>
              <a:rPr lang="en-US" sz="2600" kern="0" dirty="0" err="1">
                <a:effectLst/>
                <a:ea typeface="Times New Roman" panose="02020603050405020304" pitchFamily="18" charset="0"/>
                <a:cs typeface="Times New Roman" panose="02020603050405020304" pitchFamily="18" charset="0"/>
              </a:rPr>
              <a:t>Riscos</a:t>
            </a:r>
            <a:endParaRPr lang="pt-PT" sz="2600" kern="100" dirty="0">
              <a:effectLst/>
              <a:ea typeface="Calibri" panose="020F0502020204030204" pitchFamily="34" charset="0"/>
              <a:cs typeface="Times New Roman" panose="02020603050405020304" pitchFamily="18" charset="0"/>
            </a:endParaRPr>
          </a:p>
          <a:p>
            <a:pPr lvl="1">
              <a:lnSpc>
                <a:spcPct val="107000"/>
              </a:lnSpc>
              <a:spcAft>
                <a:spcPts val="800"/>
              </a:spcAft>
            </a:pPr>
            <a:r>
              <a:rPr lang="en-US" sz="1800" kern="0" dirty="0" err="1">
                <a:effectLst/>
                <a:ea typeface="Times New Roman" panose="02020603050405020304" pitchFamily="18" charset="0"/>
                <a:cs typeface="Times New Roman" panose="02020603050405020304" pitchFamily="18" charset="0"/>
              </a:rPr>
              <a:t>Privacidade</a:t>
            </a:r>
            <a:r>
              <a:rPr lang="en-US" sz="1800" kern="0" dirty="0">
                <a:effectLst/>
                <a:ea typeface="Times New Roman" panose="02020603050405020304" pitchFamily="18" charset="0"/>
                <a:cs typeface="Times New Roman" panose="02020603050405020304" pitchFamily="18" charset="0"/>
              </a:rPr>
              <a:t> de dados e </a:t>
            </a:r>
            <a:r>
              <a:rPr lang="en-US" sz="1800" kern="0" dirty="0" err="1">
                <a:effectLst/>
                <a:ea typeface="Times New Roman" panose="02020603050405020304" pitchFamily="18" charset="0"/>
                <a:cs typeface="Times New Roman" panose="02020603050405020304" pitchFamily="18" charset="0"/>
              </a:rPr>
              <a:t>preocupações</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éticas</a:t>
            </a:r>
            <a:r>
              <a:rPr lang="en-US" sz="1800" kern="0" dirty="0">
                <a:effectLst/>
                <a:ea typeface="Times New Roman" panose="02020603050405020304" pitchFamily="18" charset="0"/>
                <a:cs typeface="Times New Roman" panose="02020603050405020304" pitchFamily="18" charset="0"/>
              </a:rPr>
              <a:t>.</a:t>
            </a:r>
            <a:endParaRPr lang="pt-PT" sz="1800" kern="100" dirty="0">
              <a:effectLst/>
              <a:ea typeface="Calibri" panose="020F0502020204030204" pitchFamily="34" charset="0"/>
              <a:cs typeface="Times New Roman" panose="02020603050405020304" pitchFamily="18" charset="0"/>
            </a:endParaRPr>
          </a:p>
          <a:p>
            <a:pPr lvl="1">
              <a:lnSpc>
                <a:spcPct val="107000"/>
              </a:lnSpc>
              <a:spcAft>
                <a:spcPts val="800"/>
              </a:spcAft>
            </a:pPr>
            <a:r>
              <a:rPr lang="en-US" sz="1800" kern="0" dirty="0">
                <a:effectLst/>
                <a:ea typeface="Times New Roman" panose="02020603050405020304" pitchFamily="18" charset="0"/>
                <a:cs typeface="Times New Roman" panose="02020603050405020304" pitchFamily="18" charset="0"/>
              </a:rPr>
              <a:t>O </a:t>
            </a:r>
            <a:r>
              <a:rPr lang="en-US" sz="1800" kern="0" dirty="0" err="1">
                <a:effectLst/>
                <a:ea typeface="Times New Roman" panose="02020603050405020304" pitchFamily="18" charset="0"/>
                <a:cs typeface="Times New Roman" panose="02020603050405020304" pitchFamily="18" charset="0"/>
              </a:rPr>
              <a:t>fosso</a:t>
            </a:r>
            <a:r>
              <a:rPr lang="en-US" sz="1800" kern="0" dirty="0">
                <a:effectLst/>
                <a:ea typeface="Times New Roman" panose="02020603050405020304" pitchFamily="18" charset="0"/>
                <a:cs typeface="Times New Roman" panose="02020603050405020304" pitchFamily="18" charset="0"/>
              </a:rPr>
              <a:t> digital e o </a:t>
            </a:r>
            <a:r>
              <a:rPr lang="en-US" sz="1800" kern="0" dirty="0" err="1">
                <a:effectLst/>
                <a:ea typeface="Times New Roman" panose="02020603050405020304" pitchFamily="18" charset="0"/>
                <a:cs typeface="Times New Roman" panose="02020603050405020304" pitchFamily="18" charset="0"/>
              </a:rPr>
              <a:t>acesso</a:t>
            </a:r>
            <a:r>
              <a:rPr lang="en-US" sz="1800" kern="0" dirty="0">
                <a:effectLst/>
                <a:ea typeface="Times New Roman" panose="02020603050405020304" pitchFamily="18" charset="0"/>
                <a:cs typeface="Times New Roman" panose="02020603050405020304" pitchFamily="18" charset="0"/>
              </a:rPr>
              <a:t> à </a:t>
            </a:r>
            <a:r>
              <a:rPr lang="en-US" sz="1800" kern="0" dirty="0" err="1">
                <a:effectLst/>
                <a:ea typeface="Times New Roman" panose="02020603050405020304" pitchFamily="18" charset="0"/>
                <a:cs typeface="Times New Roman" panose="02020603050405020304" pitchFamily="18" charset="0"/>
              </a:rPr>
              <a:t>tecnologia</a:t>
            </a:r>
            <a:r>
              <a:rPr lang="en-US" sz="1800" kern="0" dirty="0">
                <a:effectLst/>
                <a:ea typeface="Times New Roman" panose="02020603050405020304" pitchFamily="18" charset="0"/>
                <a:cs typeface="Times New Roman" panose="02020603050405020304" pitchFamily="18" charset="0"/>
              </a:rPr>
              <a:t>.</a:t>
            </a:r>
            <a:endParaRPr lang="pt-PT" sz="2400" kern="100" dirty="0">
              <a:effectLst/>
              <a:ea typeface="Calibri" panose="020F0502020204030204" pitchFamily="34" charset="0"/>
              <a:cs typeface="Times New Roman" panose="02020603050405020304" pitchFamily="18" charset="0"/>
            </a:endParaRPr>
          </a:p>
          <a:p>
            <a:pPr>
              <a:lnSpc>
                <a:spcPct val="107000"/>
              </a:lnSpc>
              <a:spcAft>
                <a:spcPts val="800"/>
              </a:spcAft>
            </a:pPr>
            <a:r>
              <a:rPr lang="en-US" sz="2600" kern="0" dirty="0" err="1">
                <a:effectLst/>
                <a:ea typeface="Times New Roman" panose="02020603050405020304" pitchFamily="18" charset="0"/>
                <a:cs typeface="Times New Roman" panose="02020603050405020304" pitchFamily="18" charset="0"/>
              </a:rPr>
              <a:t>Estratégias</a:t>
            </a:r>
            <a:r>
              <a:rPr lang="en-US" sz="2600" kern="0" dirty="0">
                <a:effectLst/>
                <a:ea typeface="Times New Roman" panose="02020603050405020304" pitchFamily="18" charset="0"/>
                <a:cs typeface="Times New Roman" panose="02020603050405020304" pitchFamily="18" charset="0"/>
              </a:rPr>
              <a:t> para </a:t>
            </a:r>
            <a:r>
              <a:rPr lang="en-US" sz="2600" kern="0" dirty="0" err="1">
                <a:effectLst/>
                <a:ea typeface="Times New Roman" panose="02020603050405020304" pitchFamily="18" charset="0"/>
                <a:cs typeface="Times New Roman" panose="02020603050405020304" pitchFamily="18" charset="0"/>
              </a:rPr>
              <a:t>uma</a:t>
            </a:r>
            <a:r>
              <a:rPr lang="en-US" sz="2600" kern="0" dirty="0">
                <a:effectLst/>
                <a:ea typeface="Times New Roman" panose="02020603050405020304" pitchFamily="18" charset="0"/>
                <a:cs typeface="Times New Roman" panose="02020603050405020304" pitchFamily="18" charset="0"/>
              </a:rPr>
              <a:t> </a:t>
            </a:r>
            <a:r>
              <a:rPr lang="en-US" sz="2600" kern="0" dirty="0" err="1">
                <a:effectLst/>
                <a:ea typeface="Times New Roman" panose="02020603050405020304" pitchFamily="18" charset="0"/>
                <a:cs typeface="Times New Roman" panose="02020603050405020304" pitchFamily="18" charset="0"/>
              </a:rPr>
              <a:t>integração</a:t>
            </a:r>
            <a:r>
              <a:rPr lang="en-US" sz="2600" kern="0" dirty="0">
                <a:effectLst/>
                <a:ea typeface="Times New Roman" panose="02020603050405020304" pitchFamily="18" charset="0"/>
                <a:cs typeface="Times New Roman" panose="02020603050405020304" pitchFamily="18" charset="0"/>
              </a:rPr>
              <a:t> </a:t>
            </a:r>
            <a:r>
              <a:rPr lang="en-US" sz="2600" kern="0" dirty="0" err="1">
                <a:effectLst/>
                <a:ea typeface="Times New Roman" panose="02020603050405020304" pitchFamily="18" charset="0"/>
                <a:cs typeface="Times New Roman" panose="02020603050405020304" pitchFamily="18" charset="0"/>
              </a:rPr>
              <a:t>eficaz</a:t>
            </a:r>
            <a:r>
              <a:rPr lang="en-US" sz="2600" kern="0" dirty="0">
                <a:effectLst/>
                <a:ea typeface="Times New Roman" panose="02020603050405020304" pitchFamily="18" charset="0"/>
                <a:cs typeface="Times New Roman" panose="02020603050405020304" pitchFamily="18" charset="0"/>
              </a:rPr>
              <a:t> da IA</a:t>
            </a:r>
            <a:endParaRPr lang="pt-PT" sz="2600" kern="100" dirty="0">
              <a:effectLst/>
              <a:ea typeface="Calibri" panose="020F0502020204030204" pitchFamily="34" charset="0"/>
              <a:cs typeface="Times New Roman" panose="02020603050405020304" pitchFamily="18" charset="0"/>
            </a:endParaRPr>
          </a:p>
          <a:p>
            <a:pPr lvl="1">
              <a:lnSpc>
                <a:spcPct val="107000"/>
              </a:lnSpc>
              <a:spcAft>
                <a:spcPts val="800"/>
              </a:spcAft>
            </a:pPr>
            <a:r>
              <a:rPr lang="en-US" sz="1800" kern="0" dirty="0" err="1">
                <a:effectLst/>
                <a:ea typeface="Times New Roman" panose="02020603050405020304" pitchFamily="18" charset="0"/>
                <a:cs typeface="Times New Roman" panose="02020603050405020304" pitchFamily="18" charset="0"/>
              </a:rPr>
              <a:t>Garantir</a:t>
            </a:r>
            <a:r>
              <a:rPr lang="en-US" sz="1800" kern="0" dirty="0">
                <a:effectLst/>
                <a:ea typeface="Times New Roman" panose="02020603050405020304" pitchFamily="18" charset="0"/>
                <a:cs typeface="Times New Roman" panose="02020603050405020304" pitchFamily="18" charset="0"/>
              </a:rPr>
              <a:t> a </a:t>
            </a:r>
            <a:r>
              <a:rPr lang="en-US" sz="1800" kern="0" dirty="0" err="1">
                <a:effectLst/>
                <a:ea typeface="Times New Roman" panose="02020603050405020304" pitchFamily="18" charset="0"/>
                <a:cs typeface="Times New Roman" panose="02020603050405020304" pitchFamily="18" charset="0"/>
              </a:rPr>
              <a:t>segurança</a:t>
            </a:r>
            <a:r>
              <a:rPr lang="en-US" sz="1800" kern="0" dirty="0">
                <a:effectLst/>
                <a:ea typeface="Times New Roman" panose="02020603050405020304" pitchFamily="18" charset="0"/>
                <a:cs typeface="Times New Roman" panose="02020603050405020304" pitchFamily="18" charset="0"/>
              </a:rPr>
              <a:t> dos dados e o </a:t>
            </a:r>
            <a:r>
              <a:rPr lang="en-US" sz="1800" kern="0" dirty="0" err="1">
                <a:effectLst/>
                <a:ea typeface="Times New Roman" panose="02020603050405020304" pitchFamily="18" charset="0"/>
                <a:cs typeface="Times New Roman" panose="02020603050405020304" pitchFamily="18" charset="0"/>
              </a:rPr>
              <a:t>uso</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ético</a:t>
            </a:r>
            <a:r>
              <a:rPr lang="en-US" sz="1800" kern="0" dirty="0">
                <a:effectLst/>
                <a:ea typeface="Times New Roman" panose="02020603050405020304" pitchFamily="18" charset="0"/>
                <a:cs typeface="Times New Roman" panose="02020603050405020304" pitchFamily="18" charset="0"/>
              </a:rPr>
              <a:t>.</a:t>
            </a:r>
            <a:endParaRPr lang="pt-PT" sz="1800" kern="100" dirty="0">
              <a:effectLst/>
              <a:ea typeface="Calibri" panose="020F0502020204030204" pitchFamily="34" charset="0"/>
              <a:cs typeface="Times New Roman" panose="02020603050405020304" pitchFamily="18" charset="0"/>
            </a:endParaRPr>
          </a:p>
          <a:p>
            <a:pPr lvl="1">
              <a:lnSpc>
                <a:spcPct val="107000"/>
              </a:lnSpc>
              <a:spcAft>
                <a:spcPts val="800"/>
              </a:spcAft>
            </a:pPr>
            <a:r>
              <a:rPr lang="en-US" sz="1800" kern="0" dirty="0" err="1">
                <a:effectLst/>
                <a:ea typeface="Times New Roman" panose="02020603050405020304" pitchFamily="18" charset="0"/>
                <a:cs typeface="Times New Roman" panose="02020603050405020304" pitchFamily="18" charset="0"/>
              </a:rPr>
              <a:t>Formação</a:t>
            </a:r>
            <a:r>
              <a:rPr lang="en-US" sz="1800" kern="0" dirty="0">
                <a:effectLst/>
                <a:ea typeface="Times New Roman" panose="02020603050405020304" pitchFamily="18" charset="0"/>
                <a:cs typeface="Times New Roman" panose="02020603050405020304" pitchFamily="18" charset="0"/>
              </a:rPr>
              <a:t> e </a:t>
            </a:r>
            <a:r>
              <a:rPr lang="en-US" sz="1800" kern="0" dirty="0" err="1">
                <a:effectLst/>
                <a:ea typeface="Times New Roman" panose="02020603050405020304" pitchFamily="18" charset="0"/>
                <a:cs typeface="Times New Roman" panose="02020603050405020304" pitchFamily="18" charset="0"/>
              </a:rPr>
              <a:t>aperfeiçoamento</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profissional</a:t>
            </a:r>
            <a:r>
              <a:rPr lang="en-US" sz="1800" kern="0" dirty="0">
                <a:effectLst/>
                <a:ea typeface="Times New Roman" panose="02020603050405020304" pitchFamily="18" charset="0"/>
                <a:cs typeface="Times New Roman" panose="02020603050405020304" pitchFamily="18" charset="0"/>
              </a:rPr>
              <a:t> de </a:t>
            </a:r>
            <a:r>
              <a:rPr lang="en-US" sz="1800" kern="0" dirty="0" err="1">
                <a:effectLst/>
                <a:ea typeface="Times New Roman" panose="02020603050405020304" pitchFamily="18" charset="0"/>
                <a:cs typeface="Times New Roman" panose="02020603050405020304" pitchFamily="18" charset="0"/>
              </a:rPr>
              <a:t>educadores</a:t>
            </a:r>
            <a:r>
              <a:rPr lang="en-US" sz="1800" kern="0" dirty="0">
                <a:effectLst/>
                <a:ea typeface="Times New Roman" panose="02020603050405020304" pitchFamily="18" charset="0"/>
                <a:cs typeface="Times New Roman" panose="02020603050405020304" pitchFamily="18" charset="0"/>
              </a:rPr>
              <a:t> e </a:t>
            </a:r>
            <a:r>
              <a:rPr lang="en-US" sz="1800" kern="0" dirty="0" err="1">
                <a:effectLst/>
                <a:ea typeface="Times New Roman" panose="02020603050405020304" pitchFamily="18" charset="0"/>
                <a:cs typeface="Times New Roman" panose="02020603050405020304" pitchFamily="18" charset="0"/>
              </a:rPr>
              <a:t>estudantes</a:t>
            </a:r>
            <a:r>
              <a:rPr lang="en-US" sz="1800" kern="0" dirty="0">
                <a:effectLst/>
                <a:ea typeface="Times New Roman" panose="02020603050405020304" pitchFamily="18" charset="0"/>
                <a:cs typeface="Times New Roman" panose="02020603050405020304" pitchFamily="18" charset="0"/>
              </a:rPr>
              <a:t>.</a:t>
            </a:r>
            <a:endParaRPr lang="pt-PT" sz="1800" kern="100" dirty="0">
              <a:effectLst/>
              <a:ea typeface="Calibri" panose="020F0502020204030204" pitchFamily="34" charset="0"/>
              <a:cs typeface="Times New Roman" panose="02020603050405020304" pitchFamily="18" charset="0"/>
            </a:endParaRPr>
          </a:p>
          <a:p>
            <a:pPr lvl="1">
              <a:lnSpc>
                <a:spcPct val="107000"/>
              </a:lnSpc>
              <a:spcAft>
                <a:spcPts val="800"/>
              </a:spcAft>
            </a:pPr>
            <a:r>
              <a:rPr lang="en-US" sz="1800" kern="0" dirty="0" err="1">
                <a:effectLst/>
                <a:ea typeface="Times New Roman" panose="02020603050405020304" pitchFamily="18" charset="0"/>
                <a:cs typeface="Times New Roman" panose="02020603050405020304" pitchFamily="18" charset="0"/>
              </a:rPr>
              <a:t>Políticas</a:t>
            </a:r>
            <a:r>
              <a:rPr lang="en-US" sz="1800" kern="0" dirty="0">
                <a:effectLst/>
                <a:ea typeface="Times New Roman" panose="02020603050405020304" pitchFamily="18" charset="0"/>
                <a:cs typeface="Times New Roman" panose="02020603050405020304" pitchFamily="18" charset="0"/>
              </a:rPr>
              <a:t> e </a:t>
            </a:r>
            <a:r>
              <a:rPr lang="en-US" sz="1800" kern="0" dirty="0" err="1">
                <a:effectLst/>
                <a:ea typeface="Times New Roman" panose="02020603050405020304" pitchFamily="18" charset="0"/>
                <a:cs typeface="Times New Roman" panose="02020603050405020304" pitchFamily="18" charset="0"/>
              </a:rPr>
              <a:t>quadros</a:t>
            </a:r>
            <a:r>
              <a:rPr lang="en-US" sz="1800" kern="0" dirty="0">
                <a:effectLst/>
                <a:ea typeface="Times New Roman" panose="02020603050405020304" pitchFamily="18" charset="0"/>
                <a:cs typeface="Times New Roman" panose="02020603050405020304" pitchFamily="18" charset="0"/>
              </a:rPr>
              <a:t> de </a:t>
            </a:r>
            <a:r>
              <a:rPr lang="en-US" sz="1800" kern="0" dirty="0" err="1">
                <a:effectLst/>
                <a:ea typeface="Times New Roman" panose="02020603050405020304" pitchFamily="18" charset="0"/>
                <a:cs typeface="Times New Roman" panose="02020603050405020304" pitchFamily="18" charset="0"/>
              </a:rPr>
              <a:t>apoio</a:t>
            </a:r>
            <a:r>
              <a:rPr lang="en-US" sz="1800" kern="0" dirty="0">
                <a:effectLst/>
                <a:ea typeface="Times New Roman" panose="02020603050405020304" pitchFamily="18" charset="0"/>
                <a:cs typeface="Times New Roman" panose="02020603050405020304" pitchFamily="18" charset="0"/>
              </a:rPr>
              <a:t> à IA </a:t>
            </a:r>
            <a:r>
              <a:rPr lang="en-US" sz="1800" kern="0" dirty="0" err="1">
                <a:effectLst/>
                <a:ea typeface="Times New Roman" panose="02020603050405020304" pitchFamily="18" charset="0"/>
                <a:cs typeface="Times New Roman" panose="02020603050405020304" pitchFamily="18" charset="0"/>
              </a:rPr>
              <a:t>na</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educação</a:t>
            </a:r>
            <a:r>
              <a:rPr lang="en-US" sz="1800" kern="0" dirty="0">
                <a:effectLst/>
                <a:ea typeface="Times New Roman" panose="02020603050405020304" pitchFamily="18" charset="0"/>
                <a:cs typeface="Times New Roman" panose="02020603050405020304" pitchFamily="18" charset="0"/>
              </a:rPr>
              <a:t>.</a:t>
            </a:r>
            <a:endParaRPr lang="pt-PT" sz="1800" kern="100" dirty="0">
              <a:effectLst/>
              <a:ea typeface="Calibri" panose="020F0502020204030204" pitchFamily="34" charset="0"/>
              <a:cs typeface="Times New Roman" panose="02020603050405020304" pitchFamily="18" charset="0"/>
            </a:endParaRPr>
          </a:p>
        </p:txBody>
      </p:sp>
      <p:sp>
        <p:nvSpPr>
          <p:cNvPr id="3" name="Marcador de Posição de Conteúdo 6">
            <a:extLst>
              <a:ext uri="{FF2B5EF4-FFF2-40B4-BE49-F238E27FC236}">
                <a16:creationId xmlns:a16="http://schemas.microsoft.com/office/drawing/2014/main" id="{0A5A57D0-85ED-2FEC-73C4-5BD87FF6DEFD}"/>
              </a:ext>
            </a:extLst>
          </p:cNvPr>
          <p:cNvSpPr txBox="1">
            <a:spLocks/>
          </p:cNvSpPr>
          <p:nvPr/>
        </p:nvSpPr>
        <p:spPr>
          <a:xfrm>
            <a:off x="690244" y="1392518"/>
            <a:ext cx="8534400" cy="4707467"/>
          </a:xfrm>
          <a:prstGeom prst="rect">
            <a:avLst/>
          </a:prstGeom>
          <a:solidFill>
            <a:schemeClr val="tx2">
              <a:lumMod val="50000"/>
            </a:schemeClr>
          </a:solidFill>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a:lnSpc>
                <a:spcPct val="107000"/>
              </a:lnSpc>
              <a:spcAft>
                <a:spcPts val="800"/>
              </a:spcAft>
            </a:pPr>
            <a:r>
              <a:rPr lang="en-US" sz="4400" kern="0" dirty="0" err="1">
                <a:ea typeface="Times New Roman" panose="02020603050405020304" pitchFamily="18" charset="0"/>
                <a:cs typeface="Times New Roman" panose="02020603050405020304" pitchFamily="18" charset="0"/>
              </a:rPr>
              <a:t>Oportunidades</a:t>
            </a:r>
            <a:endParaRPr lang="pt-PT" sz="4400" kern="100" dirty="0">
              <a:ea typeface="Calibri" panose="020F0502020204030204" pitchFamily="34" charset="0"/>
              <a:cs typeface="Times New Roman" panose="02020603050405020304" pitchFamily="18" charset="0"/>
            </a:endParaRPr>
          </a:p>
          <a:p>
            <a:pPr lvl="1">
              <a:lnSpc>
                <a:spcPct val="107000"/>
              </a:lnSpc>
              <a:spcAft>
                <a:spcPts val="800"/>
              </a:spcAft>
            </a:pPr>
            <a:r>
              <a:rPr lang="en-US" sz="3600" kern="0" dirty="0" err="1">
                <a:ea typeface="Times New Roman" panose="02020603050405020304" pitchFamily="18" charset="0"/>
                <a:cs typeface="Times New Roman" panose="02020603050405020304" pitchFamily="18" charset="0"/>
              </a:rPr>
              <a:t>Melhorar</a:t>
            </a:r>
            <a:r>
              <a:rPr lang="en-US" sz="3600" kern="0" dirty="0">
                <a:ea typeface="Times New Roman" panose="02020603050405020304" pitchFamily="18" charset="0"/>
                <a:cs typeface="Times New Roman" panose="02020603050405020304" pitchFamily="18" charset="0"/>
              </a:rPr>
              <a:t> a </a:t>
            </a:r>
            <a:r>
              <a:rPr lang="en-US" sz="3600" kern="0" dirty="0" err="1">
                <a:ea typeface="Times New Roman" panose="02020603050405020304" pitchFamily="18" charset="0"/>
                <a:cs typeface="Times New Roman" panose="02020603050405020304" pitchFamily="18" charset="0"/>
              </a:rPr>
              <a:t>equidade</a:t>
            </a:r>
            <a:r>
              <a:rPr lang="en-US" sz="3600" kern="0" dirty="0">
                <a:ea typeface="Times New Roman" panose="02020603050405020304" pitchFamily="18" charset="0"/>
                <a:cs typeface="Times New Roman" panose="02020603050405020304" pitchFamily="18" charset="0"/>
              </a:rPr>
              <a:t> </a:t>
            </a:r>
            <a:r>
              <a:rPr lang="en-US" sz="3600" kern="0" dirty="0" err="1">
                <a:ea typeface="Times New Roman" panose="02020603050405020304" pitchFamily="18" charset="0"/>
                <a:cs typeface="Times New Roman" panose="02020603050405020304" pitchFamily="18" charset="0"/>
              </a:rPr>
              <a:t>na</a:t>
            </a:r>
            <a:r>
              <a:rPr lang="en-US" sz="3600" kern="0" dirty="0">
                <a:ea typeface="Times New Roman" panose="02020603050405020304" pitchFamily="18" charset="0"/>
                <a:cs typeface="Times New Roman" panose="02020603050405020304" pitchFamily="18" charset="0"/>
              </a:rPr>
              <a:t> </a:t>
            </a:r>
            <a:r>
              <a:rPr lang="en-US" sz="3600" kern="0" dirty="0" err="1">
                <a:ea typeface="Times New Roman" panose="02020603050405020304" pitchFamily="18" charset="0"/>
                <a:cs typeface="Times New Roman" panose="02020603050405020304" pitchFamily="18" charset="0"/>
              </a:rPr>
              <a:t>educação</a:t>
            </a:r>
            <a:r>
              <a:rPr lang="en-US" sz="3600" kern="0" dirty="0">
                <a:ea typeface="Times New Roman" panose="02020603050405020304" pitchFamily="18" charset="0"/>
                <a:cs typeface="Times New Roman" panose="02020603050405020304" pitchFamily="18" charset="0"/>
              </a:rPr>
              <a:t>.</a:t>
            </a:r>
            <a:endParaRPr lang="pt-PT" sz="3600" kern="100" dirty="0">
              <a:ea typeface="Calibri" panose="020F0502020204030204" pitchFamily="34" charset="0"/>
              <a:cs typeface="Times New Roman" panose="02020603050405020304" pitchFamily="18" charset="0"/>
            </a:endParaRPr>
          </a:p>
          <a:p>
            <a:pPr lvl="1">
              <a:lnSpc>
                <a:spcPct val="107000"/>
              </a:lnSpc>
              <a:spcAft>
                <a:spcPts val="800"/>
              </a:spcAft>
            </a:pPr>
            <a:r>
              <a:rPr lang="en-US" sz="3600" kern="0" dirty="0" err="1">
                <a:ea typeface="Times New Roman" panose="02020603050405020304" pitchFamily="18" charset="0"/>
                <a:cs typeface="Times New Roman" panose="02020603050405020304" pitchFamily="18" charset="0"/>
              </a:rPr>
              <a:t>Melhorar</a:t>
            </a:r>
            <a:r>
              <a:rPr lang="en-US" sz="3600" kern="0" dirty="0">
                <a:ea typeface="Times New Roman" panose="02020603050405020304" pitchFamily="18" charset="0"/>
                <a:cs typeface="Times New Roman" panose="02020603050405020304" pitchFamily="18" charset="0"/>
              </a:rPr>
              <a:t> </a:t>
            </a:r>
            <a:r>
              <a:rPr lang="en-US" sz="3600" kern="0" dirty="0" err="1">
                <a:ea typeface="Times New Roman" panose="02020603050405020304" pitchFamily="18" charset="0"/>
                <a:cs typeface="Times New Roman" panose="02020603050405020304" pitchFamily="18" charset="0"/>
              </a:rPr>
              <a:t>os</a:t>
            </a:r>
            <a:r>
              <a:rPr lang="en-US" sz="3600" kern="0" dirty="0">
                <a:ea typeface="Times New Roman" panose="02020603050405020304" pitchFamily="18" charset="0"/>
                <a:cs typeface="Times New Roman" panose="02020603050405020304" pitchFamily="18" charset="0"/>
              </a:rPr>
              <a:t> </a:t>
            </a:r>
            <a:r>
              <a:rPr lang="en-US" sz="3600" kern="0" dirty="0" err="1">
                <a:ea typeface="Times New Roman" panose="02020603050405020304" pitchFamily="18" charset="0"/>
                <a:cs typeface="Times New Roman" panose="02020603050405020304" pitchFamily="18" charset="0"/>
              </a:rPr>
              <a:t>resultados</a:t>
            </a:r>
            <a:r>
              <a:rPr lang="en-US" sz="3600" kern="0" dirty="0">
                <a:ea typeface="Times New Roman" panose="02020603050405020304" pitchFamily="18" charset="0"/>
                <a:cs typeface="Times New Roman" panose="02020603050405020304" pitchFamily="18" charset="0"/>
              </a:rPr>
              <a:t> da </a:t>
            </a:r>
            <a:r>
              <a:rPr lang="en-US" sz="3600" kern="0" dirty="0" err="1">
                <a:ea typeface="Times New Roman" panose="02020603050405020304" pitchFamily="18" charset="0"/>
                <a:cs typeface="Times New Roman" panose="02020603050405020304" pitchFamily="18" charset="0"/>
              </a:rPr>
              <a:t>aprendizagem</a:t>
            </a:r>
            <a:r>
              <a:rPr lang="en-US" sz="3600" kern="0" dirty="0">
                <a:ea typeface="Times New Roman" panose="02020603050405020304" pitchFamily="18" charset="0"/>
                <a:cs typeface="Times New Roman" panose="02020603050405020304" pitchFamily="18" charset="0"/>
              </a:rPr>
              <a:t> e o </a:t>
            </a:r>
            <a:r>
              <a:rPr lang="en-US" sz="3600" kern="0" dirty="0" err="1">
                <a:ea typeface="Times New Roman" panose="02020603050405020304" pitchFamily="18" charset="0"/>
                <a:cs typeface="Times New Roman" panose="02020603050405020304" pitchFamily="18" charset="0"/>
              </a:rPr>
              <a:t>papel</a:t>
            </a:r>
            <a:r>
              <a:rPr lang="en-US" sz="3600" kern="0" dirty="0">
                <a:ea typeface="Times New Roman" panose="02020603050405020304" pitchFamily="18" charset="0"/>
                <a:cs typeface="Times New Roman" panose="02020603050405020304" pitchFamily="18" charset="0"/>
              </a:rPr>
              <a:t> dos </a:t>
            </a:r>
            <a:r>
              <a:rPr lang="en-US" sz="3600" kern="0" dirty="0" err="1">
                <a:ea typeface="Times New Roman" panose="02020603050405020304" pitchFamily="18" charset="0"/>
                <a:cs typeface="Times New Roman" panose="02020603050405020304" pitchFamily="18" charset="0"/>
              </a:rPr>
              <a:t>professores</a:t>
            </a:r>
            <a:r>
              <a:rPr lang="en-US" sz="3600" kern="0" dirty="0">
                <a:ea typeface="Times New Roman" panose="02020603050405020304" pitchFamily="18" charset="0"/>
                <a:cs typeface="Times New Roman" panose="02020603050405020304" pitchFamily="18" charset="0"/>
              </a:rPr>
              <a:t>.</a:t>
            </a:r>
            <a:endParaRPr lang="pt-PT" sz="3600" kern="100" dirty="0">
              <a:ea typeface="Calibri" panose="020F0502020204030204" pitchFamily="34" charset="0"/>
              <a:cs typeface="Times New Roman" panose="02020603050405020304" pitchFamily="18" charset="0"/>
            </a:endParaRPr>
          </a:p>
        </p:txBody>
      </p:sp>
      <p:sp>
        <p:nvSpPr>
          <p:cNvPr id="6" name="Marcador de Posição de Conteúdo 6">
            <a:extLst>
              <a:ext uri="{FF2B5EF4-FFF2-40B4-BE49-F238E27FC236}">
                <a16:creationId xmlns:a16="http://schemas.microsoft.com/office/drawing/2014/main" id="{C166DB97-6701-B3D6-7B28-3A799C8405EF}"/>
              </a:ext>
            </a:extLst>
          </p:cNvPr>
          <p:cNvSpPr txBox="1">
            <a:spLocks/>
          </p:cNvSpPr>
          <p:nvPr/>
        </p:nvSpPr>
        <p:spPr>
          <a:xfrm>
            <a:off x="696276" y="1392518"/>
            <a:ext cx="8534400" cy="4707467"/>
          </a:xfrm>
          <a:prstGeom prst="rect">
            <a:avLst/>
          </a:prstGeom>
          <a:solidFill>
            <a:schemeClr val="tx2">
              <a:lumMod val="50000"/>
            </a:schemeClr>
          </a:solidFill>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a:lnSpc>
                <a:spcPct val="107000"/>
              </a:lnSpc>
              <a:spcAft>
                <a:spcPts val="800"/>
              </a:spcAft>
            </a:pPr>
            <a:r>
              <a:rPr lang="en-US" sz="4800" kern="0" dirty="0" err="1">
                <a:ea typeface="Times New Roman" panose="02020603050405020304" pitchFamily="18" charset="0"/>
                <a:cs typeface="Times New Roman" panose="02020603050405020304" pitchFamily="18" charset="0"/>
              </a:rPr>
              <a:t>Desafios</a:t>
            </a:r>
            <a:r>
              <a:rPr lang="en-US" sz="4800" kern="0" dirty="0">
                <a:ea typeface="Times New Roman" panose="02020603050405020304" pitchFamily="18" charset="0"/>
                <a:cs typeface="Times New Roman" panose="02020603050405020304" pitchFamily="18" charset="0"/>
              </a:rPr>
              <a:t> e </a:t>
            </a:r>
            <a:r>
              <a:rPr lang="en-US" sz="4800" kern="0" dirty="0" err="1">
                <a:ea typeface="Times New Roman" panose="02020603050405020304" pitchFamily="18" charset="0"/>
                <a:cs typeface="Times New Roman" panose="02020603050405020304" pitchFamily="18" charset="0"/>
              </a:rPr>
              <a:t>Riscos</a:t>
            </a:r>
            <a:endParaRPr lang="pt-PT" sz="4800" kern="100" dirty="0">
              <a:ea typeface="Calibri" panose="020F0502020204030204" pitchFamily="34" charset="0"/>
              <a:cs typeface="Times New Roman" panose="02020603050405020304" pitchFamily="18" charset="0"/>
            </a:endParaRPr>
          </a:p>
          <a:p>
            <a:pPr lvl="1">
              <a:lnSpc>
                <a:spcPct val="107000"/>
              </a:lnSpc>
              <a:spcAft>
                <a:spcPts val="800"/>
              </a:spcAft>
            </a:pPr>
            <a:r>
              <a:rPr lang="en-US" sz="4000" kern="0" dirty="0" err="1">
                <a:ea typeface="Times New Roman" panose="02020603050405020304" pitchFamily="18" charset="0"/>
                <a:cs typeface="Times New Roman" panose="02020603050405020304" pitchFamily="18" charset="0"/>
              </a:rPr>
              <a:t>Privacidade</a:t>
            </a:r>
            <a:r>
              <a:rPr lang="en-US" sz="4000" kern="0" dirty="0">
                <a:ea typeface="Times New Roman" panose="02020603050405020304" pitchFamily="18" charset="0"/>
                <a:cs typeface="Times New Roman" panose="02020603050405020304" pitchFamily="18" charset="0"/>
              </a:rPr>
              <a:t> de dados e </a:t>
            </a:r>
            <a:r>
              <a:rPr lang="en-US" sz="4000" kern="0" dirty="0" err="1">
                <a:ea typeface="Times New Roman" panose="02020603050405020304" pitchFamily="18" charset="0"/>
                <a:cs typeface="Times New Roman" panose="02020603050405020304" pitchFamily="18" charset="0"/>
              </a:rPr>
              <a:t>preocupações</a:t>
            </a:r>
            <a:r>
              <a:rPr lang="en-US" sz="4000" kern="0" dirty="0">
                <a:ea typeface="Times New Roman" panose="02020603050405020304" pitchFamily="18" charset="0"/>
                <a:cs typeface="Times New Roman" panose="02020603050405020304" pitchFamily="18" charset="0"/>
              </a:rPr>
              <a:t> </a:t>
            </a:r>
            <a:r>
              <a:rPr lang="en-US" sz="4000" kern="0" dirty="0" err="1">
                <a:ea typeface="Times New Roman" panose="02020603050405020304" pitchFamily="18" charset="0"/>
                <a:cs typeface="Times New Roman" panose="02020603050405020304" pitchFamily="18" charset="0"/>
              </a:rPr>
              <a:t>éticas</a:t>
            </a:r>
            <a:r>
              <a:rPr lang="en-US" sz="4000" kern="0" dirty="0">
                <a:ea typeface="Times New Roman" panose="02020603050405020304" pitchFamily="18" charset="0"/>
                <a:cs typeface="Times New Roman" panose="02020603050405020304" pitchFamily="18" charset="0"/>
              </a:rPr>
              <a:t>.</a:t>
            </a:r>
            <a:endParaRPr lang="pt-PT" sz="4000" kern="100" dirty="0">
              <a:ea typeface="Calibri" panose="020F0502020204030204" pitchFamily="34" charset="0"/>
              <a:cs typeface="Times New Roman" panose="02020603050405020304" pitchFamily="18" charset="0"/>
            </a:endParaRPr>
          </a:p>
          <a:p>
            <a:pPr lvl="1">
              <a:lnSpc>
                <a:spcPct val="107000"/>
              </a:lnSpc>
              <a:spcAft>
                <a:spcPts val="800"/>
              </a:spcAft>
            </a:pPr>
            <a:r>
              <a:rPr lang="en-US" sz="4000" kern="0" dirty="0">
                <a:ea typeface="Times New Roman" panose="02020603050405020304" pitchFamily="18" charset="0"/>
                <a:cs typeface="Times New Roman" panose="02020603050405020304" pitchFamily="18" charset="0"/>
              </a:rPr>
              <a:t>O </a:t>
            </a:r>
            <a:r>
              <a:rPr lang="en-US" sz="4000" kern="0" dirty="0" err="1">
                <a:ea typeface="Times New Roman" panose="02020603050405020304" pitchFamily="18" charset="0"/>
                <a:cs typeface="Times New Roman" panose="02020603050405020304" pitchFamily="18" charset="0"/>
              </a:rPr>
              <a:t>fosso</a:t>
            </a:r>
            <a:r>
              <a:rPr lang="en-US" sz="4000" kern="0" dirty="0">
                <a:ea typeface="Times New Roman" panose="02020603050405020304" pitchFamily="18" charset="0"/>
                <a:cs typeface="Times New Roman" panose="02020603050405020304" pitchFamily="18" charset="0"/>
              </a:rPr>
              <a:t> digital e o </a:t>
            </a:r>
            <a:r>
              <a:rPr lang="en-US" sz="4000" kern="0" dirty="0" err="1">
                <a:ea typeface="Times New Roman" panose="02020603050405020304" pitchFamily="18" charset="0"/>
                <a:cs typeface="Times New Roman" panose="02020603050405020304" pitchFamily="18" charset="0"/>
              </a:rPr>
              <a:t>acesso</a:t>
            </a:r>
            <a:r>
              <a:rPr lang="en-US" sz="4000" kern="0" dirty="0">
                <a:ea typeface="Times New Roman" panose="02020603050405020304" pitchFamily="18" charset="0"/>
                <a:cs typeface="Times New Roman" panose="02020603050405020304" pitchFamily="18" charset="0"/>
              </a:rPr>
              <a:t> à </a:t>
            </a:r>
            <a:r>
              <a:rPr lang="en-US" sz="4000" kern="0" dirty="0" err="1">
                <a:ea typeface="Times New Roman" panose="02020603050405020304" pitchFamily="18" charset="0"/>
                <a:cs typeface="Times New Roman" panose="02020603050405020304" pitchFamily="18" charset="0"/>
              </a:rPr>
              <a:t>tecnologia</a:t>
            </a:r>
            <a:r>
              <a:rPr lang="en-US" sz="4000" kern="0" dirty="0">
                <a:ea typeface="Times New Roman" panose="02020603050405020304" pitchFamily="18" charset="0"/>
                <a:cs typeface="Times New Roman" panose="02020603050405020304" pitchFamily="18" charset="0"/>
              </a:rPr>
              <a:t>.</a:t>
            </a:r>
            <a:endParaRPr lang="pt-PT" sz="4000" kern="100" dirty="0">
              <a:ea typeface="Calibri" panose="020F0502020204030204" pitchFamily="34" charset="0"/>
              <a:cs typeface="Times New Roman" panose="02020603050405020304" pitchFamily="18" charset="0"/>
            </a:endParaRPr>
          </a:p>
        </p:txBody>
      </p:sp>
      <p:sp>
        <p:nvSpPr>
          <p:cNvPr id="8" name="Marcador de Posição de Conteúdo 6">
            <a:extLst>
              <a:ext uri="{FF2B5EF4-FFF2-40B4-BE49-F238E27FC236}">
                <a16:creationId xmlns:a16="http://schemas.microsoft.com/office/drawing/2014/main" id="{6664DAD7-AC94-9B2D-F0D0-E0622DDED705}"/>
              </a:ext>
            </a:extLst>
          </p:cNvPr>
          <p:cNvSpPr txBox="1">
            <a:spLocks/>
          </p:cNvSpPr>
          <p:nvPr/>
        </p:nvSpPr>
        <p:spPr>
          <a:xfrm>
            <a:off x="684212" y="1392518"/>
            <a:ext cx="8534400" cy="4707467"/>
          </a:xfrm>
          <a:prstGeom prst="rect">
            <a:avLst/>
          </a:prstGeom>
          <a:solidFill>
            <a:schemeClr val="tx2">
              <a:lumMod val="50000"/>
            </a:schemeClr>
          </a:solidFill>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a:lnSpc>
                <a:spcPct val="107000"/>
              </a:lnSpc>
              <a:spcAft>
                <a:spcPts val="800"/>
              </a:spcAft>
            </a:pPr>
            <a:r>
              <a:rPr lang="en-US" sz="3600" kern="0" dirty="0" err="1">
                <a:ea typeface="Times New Roman" panose="02020603050405020304" pitchFamily="18" charset="0"/>
                <a:cs typeface="Times New Roman" panose="02020603050405020304" pitchFamily="18" charset="0"/>
              </a:rPr>
              <a:t>Estratégias</a:t>
            </a:r>
            <a:r>
              <a:rPr lang="en-US" sz="3600" kern="0" dirty="0">
                <a:ea typeface="Times New Roman" panose="02020603050405020304" pitchFamily="18" charset="0"/>
                <a:cs typeface="Times New Roman" panose="02020603050405020304" pitchFamily="18" charset="0"/>
              </a:rPr>
              <a:t> para </a:t>
            </a:r>
            <a:r>
              <a:rPr lang="en-US" sz="3600" kern="0" dirty="0" err="1">
                <a:ea typeface="Times New Roman" panose="02020603050405020304" pitchFamily="18" charset="0"/>
                <a:cs typeface="Times New Roman" panose="02020603050405020304" pitchFamily="18" charset="0"/>
              </a:rPr>
              <a:t>uma</a:t>
            </a:r>
            <a:r>
              <a:rPr lang="en-US" sz="3600" kern="0" dirty="0">
                <a:ea typeface="Times New Roman" panose="02020603050405020304" pitchFamily="18" charset="0"/>
                <a:cs typeface="Times New Roman" panose="02020603050405020304" pitchFamily="18" charset="0"/>
              </a:rPr>
              <a:t> </a:t>
            </a:r>
            <a:r>
              <a:rPr lang="en-US" sz="3600" kern="0" dirty="0" err="1">
                <a:ea typeface="Times New Roman" panose="02020603050405020304" pitchFamily="18" charset="0"/>
                <a:cs typeface="Times New Roman" panose="02020603050405020304" pitchFamily="18" charset="0"/>
              </a:rPr>
              <a:t>integração</a:t>
            </a:r>
            <a:r>
              <a:rPr lang="en-US" sz="3600" kern="0" dirty="0">
                <a:ea typeface="Times New Roman" panose="02020603050405020304" pitchFamily="18" charset="0"/>
                <a:cs typeface="Times New Roman" panose="02020603050405020304" pitchFamily="18" charset="0"/>
              </a:rPr>
              <a:t> </a:t>
            </a:r>
            <a:r>
              <a:rPr lang="en-US" sz="3600" kern="0" dirty="0" err="1">
                <a:ea typeface="Times New Roman" panose="02020603050405020304" pitchFamily="18" charset="0"/>
                <a:cs typeface="Times New Roman" panose="02020603050405020304" pitchFamily="18" charset="0"/>
              </a:rPr>
              <a:t>eficaz</a:t>
            </a:r>
            <a:r>
              <a:rPr lang="en-US" sz="3600" kern="0" dirty="0">
                <a:ea typeface="Times New Roman" panose="02020603050405020304" pitchFamily="18" charset="0"/>
                <a:cs typeface="Times New Roman" panose="02020603050405020304" pitchFamily="18" charset="0"/>
              </a:rPr>
              <a:t> da IA</a:t>
            </a:r>
            <a:endParaRPr lang="pt-PT" sz="3600" kern="100" dirty="0">
              <a:ea typeface="Calibri" panose="020F0502020204030204" pitchFamily="34" charset="0"/>
              <a:cs typeface="Times New Roman" panose="02020603050405020304" pitchFamily="18" charset="0"/>
            </a:endParaRPr>
          </a:p>
          <a:p>
            <a:pPr lvl="1">
              <a:lnSpc>
                <a:spcPct val="107000"/>
              </a:lnSpc>
              <a:spcAft>
                <a:spcPts val="800"/>
              </a:spcAft>
            </a:pPr>
            <a:r>
              <a:rPr lang="en-US" sz="2800" kern="0" dirty="0" err="1">
                <a:ea typeface="Times New Roman" panose="02020603050405020304" pitchFamily="18" charset="0"/>
                <a:cs typeface="Times New Roman" panose="02020603050405020304" pitchFamily="18" charset="0"/>
              </a:rPr>
              <a:t>Garantir</a:t>
            </a:r>
            <a:r>
              <a:rPr lang="en-US" sz="2800" kern="0" dirty="0">
                <a:ea typeface="Times New Roman" panose="02020603050405020304" pitchFamily="18" charset="0"/>
                <a:cs typeface="Times New Roman" panose="02020603050405020304" pitchFamily="18" charset="0"/>
              </a:rPr>
              <a:t> a </a:t>
            </a:r>
            <a:r>
              <a:rPr lang="en-US" sz="2800" kern="0" dirty="0" err="1">
                <a:ea typeface="Times New Roman" panose="02020603050405020304" pitchFamily="18" charset="0"/>
                <a:cs typeface="Times New Roman" panose="02020603050405020304" pitchFamily="18" charset="0"/>
              </a:rPr>
              <a:t>segurança</a:t>
            </a:r>
            <a:r>
              <a:rPr lang="en-US" sz="2800" kern="0" dirty="0">
                <a:ea typeface="Times New Roman" panose="02020603050405020304" pitchFamily="18" charset="0"/>
                <a:cs typeface="Times New Roman" panose="02020603050405020304" pitchFamily="18" charset="0"/>
              </a:rPr>
              <a:t> dos dados e o </a:t>
            </a:r>
            <a:r>
              <a:rPr lang="en-US" sz="2800" kern="0" dirty="0" err="1">
                <a:ea typeface="Times New Roman" panose="02020603050405020304" pitchFamily="18" charset="0"/>
                <a:cs typeface="Times New Roman" panose="02020603050405020304" pitchFamily="18" charset="0"/>
              </a:rPr>
              <a:t>uso</a:t>
            </a:r>
            <a:r>
              <a:rPr lang="en-US" sz="2800" kern="0" dirty="0">
                <a:ea typeface="Times New Roman" panose="02020603050405020304" pitchFamily="18" charset="0"/>
                <a:cs typeface="Times New Roman" panose="02020603050405020304" pitchFamily="18" charset="0"/>
              </a:rPr>
              <a:t> </a:t>
            </a:r>
            <a:r>
              <a:rPr lang="en-US" sz="2800" kern="0" dirty="0" err="1">
                <a:ea typeface="Times New Roman" panose="02020603050405020304" pitchFamily="18" charset="0"/>
                <a:cs typeface="Times New Roman" panose="02020603050405020304" pitchFamily="18" charset="0"/>
              </a:rPr>
              <a:t>ético</a:t>
            </a:r>
            <a:r>
              <a:rPr lang="en-US" sz="2800" kern="0" dirty="0">
                <a:ea typeface="Times New Roman" panose="02020603050405020304" pitchFamily="18" charset="0"/>
                <a:cs typeface="Times New Roman" panose="02020603050405020304" pitchFamily="18" charset="0"/>
              </a:rPr>
              <a:t>.</a:t>
            </a:r>
            <a:endParaRPr lang="pt-PT" sz="2800" kern="100" dirty="0">
              <a:ea typeface="Calibri" panose="020F0502020204030204" pitchFamily="34" charset="0"/>
              <a:cs typeface="Times New Roman" panose="02020603050405020304" pitchFamily="18" charset="0"/>
            </a:endParaRPr>
          </a:p>
          <a:p>
            <a:pPr lvl="1">
              <a:lnSpc>
                <a:spcPct val="107000"/>
              </a:lnSpc>
              <a:spcAft>
                <a:spcPts val="800"/>
              </a:spcAft>
            </a:pPr>
            <a:r>
              <a:rPr lang="en-US" sz="2800" kern="0" dirty="0" err="1">
                <a:ea typeface="Times New Roman" panose="02020603050405020304" pitchFamily="18" charset="0"/>
                <a:cs typeface="Times New Roman" panose="02020603050405020304" pitchFamily="18" charset="0"/>
              </a:rPr>
              <a:t>Formação</a:t>
            </a:r>
            <a:r>
              <a:rPr lang="en-US" sz="2800" kern="0" dirty="0">
                <a:ea typeface="Times New Roman" panose="02020603050405020304" pitchFamily="18" charset="0"/>
                <a:cs typeface="Times New Roman" panose="02020603050405020304" pitchFamily="18" charset="0"/>
              </a:rPr>
              <a:t> e </a:t>
            </a:r>
            <a:r>
              <a:rPr lang="en-US" sz="2800" kern="0" dirty="0" err="1">
                <a:ea typeface="Times New Roman" panose="02020603050405020304" pitchFamily="18" charset="0"/>
                <a:cs typeface="Times New Roman" panose="02020603050405020304" pitchFamily="18" charset="0"/>
              </a:rPr>
              <a:t>aperfeiçoamento</a:t>
            </a:r>
            <a:r>
              <a:rPr lang="en-US" sz="2800" kern="0" dirty="0">
                <a:ea typeface="Times New Roman" panose="02020603050405020304" pitchFamily="18" charset="0"/>
                <a:cs typeface="Times New Roman" panose="02020603050405020304" pitchFamily="18" charset="0"/>
              </a:rPr>
              <a:t> </a:t>
            </a:r>
            <a:r>
              <a:rPr lang="en-US" sz="2800" kern="0" dirty="0" err="1">
                <a:ea typeface="Times New Roman" panose="02020603050405020304" pitchFamily="18" charset="0"/>
                <a:cs typeface="Times New Roman" panose="02020603050405020304" pitchFamily="18" charset="0"/>
              </a:rPr>
              <a:t>profissional</a:t>
            </a:r>
            <a:r>
              <a:rPr lang="en-US" sz="2800" kern="0" dirty="0">
                <a:ea typeface="Times New Roman" panose="02020603050405020304" pitchFamily="18" charset="0"/>
                <a:cs typeface="Times New Roman" panose="02020603050405020304" pitchFamily="18" charset="0"/>
              </a:rPr>
              <a:t> de </a:t>
            </a:r>
            <a:r>
              <a:rPr lang="en-US" sz="2800" kern="0" dirty="0" err="1">
                <a:ea typeface="Times New Roman" panose="02020603050405020304" pitchFamily="18" charset="0"/>
                <a:cs typeface="Times New Roman" panose="02020603050405020304" pitchFamily="18" charset="0"/>
              </a:rPr>
              <a:t>educadores</a:t>
            </a:r>
            <a:r>
              <a:rPr lang="en-US" sz="2800" kern="0" dirty="0">
                <a:ea typeface="Times New Roman" panose="02020603050405020304" pitchFamily="18" charset="0"/>
                <a:cs typeface="Times New Roman" panose="02020603050405020304" pitchFamily="18" charset="0"/>
              </a:rPr>
              <a:t> e </a:t>
            </a:r>
            <a:r>
              <a:rPr lang="en-US" sz="2800" kern="0" dirty="0" err="1">
                <a:ea typeface="Times New Roman" panose="02020603050405020304" pitchFamily="18" charset="0"/>
                <a:cs typeface="Times New Roman" panose="02020603050405020304" pitchFamily="18" charset="0"/>
              </a:rPr>
              <a:t>estudantes</a:t>
            </a:r>
            <a:r>
              <a:rPr lang="en-US" sz="2800" kern="0" dirty="0">
                <a:ea typeface="Times New Roman" panose="02020603050405020304" pitchFamily="18" charset="0"/>
                <a:cs typeface="Times New Roman" panose="02020603050405020304" pitchFamily="18" charset="0"/>
              </a:rPr>
              <a:t>.</a:t>
            </a:r>
            <a:endParaRPr lang="pt-PT" sz="2800" kern="100" dirty="0">
              <a:ea typeface="Calibri" panose="020F0502020204030204" pitchFamily="34" charset="0"/>
              <a:cs typeface="Times New Roman" panose="02020603050405020304" pitchFamily="18" charset="0"/>
            </a:endParaRPr>
          </a:p>
          <a:p>
            <a:pPr lvl="1">
              <a:lnSpc>
                <a:spcPct val="107000"/>
              </a:lnSpc>
              <a:spcAft>
                <a:spcPts val="800"/>
              </a:spcAft>
            </a:pPr>
            <a:r>
              <a:rPr lang="en-US" sz="2800" kern="0" dirty="0" err="1">
                <a:ea typeface="Times New Roman" panose="02020603050405020304" pitchFamily="18" charset="0"/>
                <a:cs typeface="Times New Roman" panose="02020603050405020304" pitchFamily="18" charset="0"/>
              </a:rPr>
              <a:t>Políticas</a:t>
            </a:r>
            <a:r>
              <a:rPr lang="en-US" sz="2800" kern="0" dirty="0">
                <a:ea typeface="Times New Roman" panose="02020603050405020304" pitchFamily="18" charset="0"/>
                <a:cs typeface="Times New Roman" panose="02020603050405020304" pitchFamily="18" charset="0"/>
              </a:rPr>
              <a:t> e </a:t>
            </a:r>
            <a:r>
              <a:rPr lang="en-US" sz="2800" kern="0" dirty="0" err="1">
                <a:ea typeface="Times New Roman" panose="02020603050405020304" pitchFamily="18" charset="0"/>
                <a:cs typeface="Times New Roman" panose="02020603050405020304" pitchFamily="18" charset="0"/>
              </a:rPr>
              <a:t>quadros</a:t>
            </a:r>
            <a:r>
              <a:rPr lang="en-US" sz="2800" kern="0" dirty="0">
                <a:ea typeface="Times New Roman" panose="02020603050405020304" pitchFamily="18" charset="0"/>
                <a:cs typeface="Times New Roman" panose="02020603050405020304" pitchFamily="18" charset="0"/>
              </a:rPr>
              <a:t> de </a:t>
            </a:r>
            <a:r>
              <a:rPr lang="en-US" sz="2800" kern="0" dirty="0" err="1">
                <a:ea typeface="Times New Roman" panose="02020603050405020304" pitchFamily="18" charset="0"/>
                <a:cs typeface="Times New Roman" panose="02020603050405020304" pitchFamily="18" charset="0"/>
              </a:rPr>
              <a:t>apoio</a:t>
            </a:r>
            <a:r>
              <a:rPr lang="en-US" sz="2800" kern="0" dirty="0">
                <a:ea typeface="Times New Roman" panose="02020603050405020304" pitchFamily="18" charset="0"/>
                <a:cs typeface="Times New Roman" panose="02020603050405020304" pitchFamily="18" charset="0"/>
              </a:rPr>
              <a:t> à IA </a:t>
            </a:r>
            <a:r>
              <a:rPr lang="en-US" sz="2800" kern="0" dirty="0" err="1">
                <a:ea typeface="Times New Roman" panose="02020603050405020304" pitchFamily="18" charset="0"/>
                <a:cs typeface="Times New Roman" panose="02020603050405020304" pitchFamily="18" charset="0"/>
              </a:rPr>
              <a:t>na</a:t>
            </a:r>
            <a:r>
              <a:rPr lang="en-US" sz="2800" kern="0" dirty="0">
                <a:ea typeface="Times New Roman" panose="02020603050405020304" pitchFamily="18" charset="0"/>
                <a:cs typeface="Times New Roman" panose="02020603050405020304" pitchFamily="18" charset="0"/>
              </a:rPr>
              <a:t> </a:t>
            </a:r>
            <a:r>
              <a:rPr lang="en-US" sz="2800" kern="0" dirty="0" err="1">
                <a:ea typeface="Times New Roman" panose="02020603050405020304" pitchFamily="18" charset="0"/>
                <a:cs typeface="Times New Roman" panose="02020603050405020304" pitchFamily="18" charset="0"/>
              </a:rPr>
              <a:t>educação</a:t>
            </a:r>
            <a:r>
              <a:rPr lang="en-US" sz="2800" kern="0" dirty="0">
                <a:ea typeface="Times New Roman" panose="02020603050405020304" pitchFamily="18" charset="0"/>
                <a:cs typeface="Times New Roman" panose="02020603050405020304" pitchFamily="18" charset="0"/>
              </a:rPr>
              <a:t>.</a:t>
            </a:r>
            <a:endParaRPr lang="pt-PT" sz="2800" kern="1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35473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D7C0C6-F511-B8B0-D93E-7D4C03B87558}"/>
              </a:ext>
            </a:extLst>
          </p:cNvPr>
          <p:cNvSpPr>
            <a:spLocks noGrp="1"/>
          </p:cNvSpPr>
          <p:nvPr>
            <p:ph type="title"/>
          </p:nvPr>
        </p:nvSpPr>
        <p:spPr>
          <a:xfrm>
            <a:off x="684212" y="2493881"/>
            <a:ext cx="9458008" cy="1220198"/>
          </a:xfrm>
        </p:spPr>
        <p:txBody>
          <a:bodyPr/>
          <a:lstStyle/>
          <a:p>
            <a:r>
              <a:rPr lang="en-US" dirty="0" err="1"/>
              <a:t>Orientações</a:t>
            </a:r>
            <a:r>
              <a:rPr lang="en-US" dirty="0"/>
              <a:t> e </a:t>
            </a:r>
            <a:r>
              <a:rPr lang="en-US" dirty="0" err="1"/>
              <a:t>recomendações</a:t>
            </a:r>
            <a:r>
              <a:rPr lang="en-US" dirty="0"/>
              <a:t> </a:t>
            </a:r>
            <a:r>
              <a:rPr lang="en-US" dirty="0" err="1"/>
              <a:t>futuras</a:t>
            </a:r>
            <a:endParaRPr lang="pt-PT" dirty="0"/>
          </a:p>
        </p:txBody>
      </p:sp>
      <p:sp>
        <p:nvSpPr>
          <p:cNvPr id="4" name="Marcador de Posição do Número do Diapositivo 3">
            <a:extLst>
              <a:ext uri="{FF2B5EF4-FFF2-40B4-BE49-F238E27FC236}">
                <a16:creationId xmlns:a16="http://schemas.microsoft.com/office/drawing/2014/main" id="{E4794DE0-6522-FC5C-7484-3C3927F4BC6E}"/>
              </a:ext>
            </a:extLst>
          </p:cNvPr>
          <p:cNvSpPr>
            <a:spLocks noGrp="1"/>
          </p:cNvSpPr>
          <p:nvPr>
            <p:ph type="sldNum" sz="quarter" idx="12"/>
          </p:nvPr>
        </p:nvSpPr>
        <p:spPr/>
        <p:txBody>
          <a:bodyPr/>
          <a:lstStyle/>
          <a:p>
            <a:fld id="{1CB4B5B6-F041-4DAB-BC5E-3AF34F124984}" type="slidenum">
              <a:rPr lang="pt-PT" smtClean="0"/>
              <a:pPr/>
              <a:t>14</a:t>
            </a:fld>
            <a:endParaRPr lang="pt-PT" dirty="0"/>
          </a:p>
        </p:txBody>
      </p:sp>
    </p:spTree>
    <p:extLst>
      <p:ext uri="{BB962C8B-B14F-4D97-AF65-F5344CB8AC3E}">
        <p14:creationId xmlns:p14="http://schemas.microsoft.com/office/powerpoint/2010/main" val="10467628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CCFA035-5425-9E5F-4AF2-2B1BDEC54845}"/>
              </a:ext>
            </a:extLst>
          </p:cNvPr>
          <p:cNvSpPr>
            <a:spLocks noGrp="1"/>
          </p:cNvSpPr>
          <p:nvPr>
            <p:ph type="title"/>
          </p:nvPr>
        </p:nvSpPr>
        <p:spPr/>
        <p:txBody>
          <a:bodyPr/>
          <a:lstStyle/>
          <a:p>
            <a:r>
              <a:rPr lang="pt-PT" dirty="0"/>
              <a:t>Orientações e recomendações futuras</a:t>
            </a:r>
          </a:p>
        </p:txBody>
      </p:sp>
      <p:sp>
        <p:nvSpPr>
          <p:cNvPr id="4" name="Marcador de Posição do Número do Diapositivo 3">
            <a:extLst>
              <a:ext uri="{FF2B5EF4-FFF2-40B4-BE49-F238E27FC236}">
                <a16:creationId xmlns:a16="http://schemas.microsoft.com/office/drawing/2014/main" id="{30E6EADC-9851-BB80-7B7D-3954AFD433C7}"/>
              </a:ext>
            </a:extLst>
          </p:cNvPr>
          <p:cNvSpPr>
            <a:spLocks noGrp="1"/>
          </p:cNvSpPr>
          <p:nvPr>
            <p:ph type="sldNum" sz="quarter" idx="12"/>
          </p:nvPr>
        </p:nvSpPr>
        <p:spPr/>
        <p:txBody>
          <a:bodyPr/>
          <a:lstStyle/>
          <a:p>
            <a:fld id="{1CB4B5B6-F041-4DAB-BC5E-3AF34F124984}" type="slidenum">
              <a:rPr lang="pt-PT" smtClean="0"/>
              <a:pPr/>
              <a:t>15</a:t>
            </a:fld>
            <a:endParaRPr lang="pt-PT" dirty="0"/>
          </a:p>
        </p:txBody>
      </p:sp>
      <p:sp>
        <p:nvSpPr>
          <p:cNvPr id="7" name="Marcador de Posição de Conteúdo 6">
            <a:extLst>
              <a:ext uri="{FF2B5EF4-FFF2-40B4-BE49-F238E27FC236}">
                <a16:creationId xmlns:a16="http://schemas.microsoft.com/office/drawing/2014/main" id="{30AD6D9E-533E-89CF-8087-F5B9BA767328}"/>
              </a:ext>
            </a:extLst>
          </p:cNvPr>
          <p:cNvSpPr>
            <a:spLocks noGrp="1"/>
          </p:cNvSpPr>
          <p:nvPr>
            <p:ph idx="1"/>
          </p:nvPr>
        </p:nvSpPr>
        <p:spPr>
          <a:xfrm>
            <a:off x="684212" y="1392518"/>
            <a:ext cx="8665528" cy="4707467"/>
          </a:xfrm>
        </p:spPr>
        <p:txBody>
          <a:bodyPr>
            <a:normAutofit fontScale="92500" lnSpcReduction="10000"/>
          </a:bodyPr>
          <a:lstStyle/>
          <a:p>
            <a:r>
              <a:rPr lang="pt-PT" dirty="0"/>
              <a:t>O futuro da </a:t>
            </a:r>
            <a:r>
              <a:rPr lang="pt-PT" sz="2800" kern="0" dirty="0">
                <a:cs typeface="Times New Roman" panose="02020603050405020304" pitchFamily="18" charset="0"/>
              </a:rPr>
              <a:t>IA</a:t>
            </a:r>
            <a:r>
              <a:rPr lang="pt-PT" dirty="0"/>
              <a:t> na educação</a:t>
            </a:r>
          </a:p>
          <a:p>
            <a:pPr lvl="1"/>
            <a:r>
              <a:rPr lang="pt-PT" dirty="0"/>
              <a:t>Tendências e projeções para a IA em contextos educativos.
Potenciais novas iniciativas e áreas de investigação.</a:t>
            </a:r>
          </a:p>
          <a:p>
            <a:r>
              <a:rPr lang="pt-PT" dirty="0"/>
              <a:t>Recomendações para as partes interessadas</a:t>
            </a:r>
          </a:p>
          <a:p>
            <a:pPr lvl="1"/>
            <a:r>
              <a:rPr lang="pt-PT" dirty="0"/>
              <a:t>Ações para educadores, formuladores de políticas e desenvolvedores de tecnologia.
Incentivar a colaboração e o investimento em ferramentas de IA.</a:t>
            </a:r>
          </a:p>
          <a:p>
            <a:r>
              <a:rPr lang="pt-PT" dirty="0"/>
              <a:t>Apelo à ação</a:t>
            </a:r>
          </a:p>
          <a:p>
            <a:pPr lvl="1"/>
            <a:r>
              <a:rPr lang="pt-PT" dirty="0"/>
              <a:t>Incentivar o envolvimento ativo e o diálogo sobre a IA na educação.
Promover a aprendizagem contínua e a adaptação às tecnologias emergentes.</a:t>
            </a:r>
          </a:p>
        </p:txBody>
      </p:sp>
      <p:sp>
        <p:nvSpPr>
          <p:cNvPr id="3" name="Marcador de Posição de Conteúdo 6">
            <a:extLst>
              <a:ext uri="{FF2B5EF4-FFF2-40B4-BE49-F238E27FC236}">
                <a16:creationId xmlns:a16="http://schemas.microsoft.com/office/drawing/2014/main" id="{B896A222-9134-A312-725E-10CF2FA118E1}"/>
              </a:ext>
            </a:extLst>
          </p:cNvPr>
          <p:cNvSpPr txBox="1">
            <a:spLocks/>
          </p:cNvSpPr>
          <p:nvPr/>
        </p:nvSpPr>
        <p:spPr>
          <a:xfrm>
            <a:off x="684212" y="1392518"/>
            <a:ext cx="8665528" cy="4707467"/>
          </a:xfrm>
          <a:prstGeom prst="rect">
            <a:avLst/>
          </a:prstGeom>
          <a:solidFill>
            <a:schemeClr val="tx2">
              <a:lumMod val="50000"/>
            </a:schemeClr>
          </a:solidFill>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r>
              <a:rPr lang="pt-PT" sz="4400" dirty="0"/>
              <a:t>O futuro da </a:t>
            </a:r>
            <a:r>
              <a:rPr lang="pt-PT" sz="4800" kern="0" dirty="0">
                <a:cs typeface="Times New Roman" panose="02020603050405020304" pitchFamily="18" charset="0"/>
              </a:rPr>
              <a:t>IA</a:t>
            </a:r>
            <a:r>
              <a:rPr lang="pt-PT" sz="4400" dirty="0"/>
              <a:t> na educação</a:t>
            </a:r>
          </a:p>
          <a:p>
            <a:pPr lvl="1"/>
            <a:r>
              <a:rPr lang="pt-PT" sz="4000" dirty="0"/>
              <a:t>Tendências e projeções para a IA em contextos educativos.
Potenciais novas iniciativas e áreas de investigação.</a:t>
            </a:r>
            <a:endParaRPr lang="pt-PT" dirty="0"/>
          </a:p>
        </p:txBody>
      </p:sp>
      <p:sp>
        <p:nvSpPr>
          <p:cNvPr id="5" name="Marcador de Posição de Conteúdo 6">
            <a:extLst>
              <a:ext uri="{FF2B5EF4-FFF2-40B4-BE49-F238E27FC236}">
                <a16:creationId xmlns:a16="http://schemas.microsoft.com/office/drawing/2014/main" id="{35DB5F35-4FC9-1427-0604-21805B53BAA5}"/>
              </a:ext>
            </a:extLst>
          </p:cNvPr>
          <p:cNvSpPr txBox="1">
            <a:spLocks/>
          </p:cNvSpPr>
          <p:nvPr/>
        </p:nvSpPr>
        <p:spPr>
          <a:xfrm>
            <a:off x="684212" y="1392518"/>
            <a:ext cx="8665528" cy="4707467"/>
          </a:xfrm>
          <a:prstGeom prst="rect">
            <a:avLst/>
          </a:prstGeom>
          <a:solidFill>
            <a:schemeClr val="tx2">
              <a:lumMod val="50000"/>
            </a:schemeClr>
          </a:solidFill>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r>
              <a:rPr lang="pt-PT" sz="3600" dirty="0"/>
              <a:t>Recomendações para as partes interessadas</a:t>
            </a:r>
          </a:p>
          <a:p>
            <a:pPr lvl="1"/>
            <a:r>
              <a:rPr lang="pt-PT" sz="3200" dirty="0"/>
              <a:t>Ações para educadores, formuladores de políticas e desenvolvedores de tecnologia.
Incentivar a colaboração e o investimento em ferramentas de IA.</a:t>
            </a:r>
          </a:p>
        </p:txBody>
      </p:sp>
      <p:sp>
        <p:nvSpPr>
          <p:cNvPr id="6" name="Marcador de Posição de Conteúdo 6">
            <a:extLst>
              <a:ext uri="{FF2B5EF4-FFF2-40B4-BE49-F238E27FC236}">
                <a16:creationId xmlns:a16="http://schemas.microsoft.com/office/drawing/2014/main" id="{ACB7EBFA-807F-9500-9B17-0754F9110F97}"/>
              </a:ext>
            </a:extLst>
          </p:cNvPr>
          <p:cNvSpPr txBox="1">
            <a:spLocks/>
          </p:cNvSpPr>
          <p:nvPr/>
        </p:nvSpPr>
        <p:spPr>
          <a:xfrm>
            <a:off x="684212" y="1392518"/>
            <a:ext cx="8665528" cy="4707467"/>
          </a:xfrm>
          <a:prstGeom prst="rect">
            <a:avLst/>
          </a:prstGeom>
          <a:solidFill>
            <a:schemeClr val="tx2">
              <a:lumMod val="50000"/>
            </a:schemeClr>
          </a:solidFill>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r>
              <a:rPr lang="pt-PT" sz="4000" dirty="0"/>
              <a:t>Apelo à ação</a:t>
            </a:r>
          </a:p>
          <a:p>
            <a:pPr lvl="1"/>
            <a:r>
              <a:rPr lang="pt-PT" sz="3600" dirty="0"/>
              <a:t>Incentivar o envolvimento ativo e o diálogo sobre a IA na educação.
Promover a aprendizagem contínua e a adaptação às tecnologias emergentes.</a:t>
            </a:r>
            <a:endParaRPr lang="pt-PT" dirty="0"/>
          </a:p>
        </p:txBody>
      </p:sp>
    </p:spTree>
    <p:extLst>
      <p:ext uri="{BB962C8B-B14F-4D97-AF65-F5344CB8AC3E}">
        <p14:creationId xmlns:p14="http://schemas.microsoft.com/office/powerpoint/2010/main" val="4172894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FD7C0C6-F511-B8B0-D93E-7D4C03B87558}"/>
              </a:ext>
            </a:extLst>
          </p:cNvPr>
          <p:cNvSpPr>
            <a:spLocks noGrp="1"/>
          </p:cNvSpPr>
          <p:nvPr>
            <p:ph type="title"/>
          </p:nvPr>
        </p:nvSpPr>
        <p:spPr>
          <a:xfrm>
            <a:off x="684212" y="1478280"/>
            <a:ext cx="9458008" cy="3246120"/>
          </a:xfrm>
        </p:spPr>
        <p:txBody>
          <a:bodyPr>
            <a:normAutofit/>
          </a:bodyPr>
          <a:lstStyle/>
          <a:p>
            <a:pPr>
              <a:lnSpc>
                <a:spcPct val="150000"/>
              </a:lnSpc>
            </a:pPr>
            <a:r>
              <a:rPr lang="pt-PT" dirty="0"/>
              <a:t>IA (LLM) na prática</a:t>
            </a:r>
            <a:br>
              <a:rPr lang="pt-PT" dirty="0"/>
            </a:br>
            <a:r>
              <a:rPr lang="pt-PT" sz="1800" b="1" kern="100" dirty="0">
                <a:effectLst/>
                <a:latin typeface="Century Gothic" panose="020B0502020202020204" pitchFamily="34" charset="0"/>
                <a:ea typeface="Century Gothic" panose="020B0502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A Diferença entre: </a:t>
            </a:r>
            <a:br>
              <a:rPr lang="pt-PT" sz="1800" b="1" kern="100" dirty="0">
                <a:effectLst/>
                <a:latin typeface="Century Gothic" panose="020B0502020202020204" pitchFamily="34" charset="0"/>
                <a:ea typeface="Century Gothic" panose="020B0502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br>
            <a:r>
              <a:rPr lang="pt-PT" sz="1800" b="1" kern="100" dirty="0">
                <a:effectLst/>
                <a:latin typeface="Century Gothic" panose="020B0502020202020204" pitchFamily="34" charset="0"/>
                <a:ea typeface="Century Gothic" panose="020B0502020202020204" pitchFamily="34" charset="0"/>
                <a:cs typeface="Times New Roman" panose="02020603050405020304" pitchFamily="18" charset="0"/>
              </a:rPr>
              <a:t>-   Inteligência Artificial </a:t>
            </a:r>
            <a:br>
              <a:rPr lang="pt-PT" sz="1800" b="1" kern="100" dirty="0">
                <a:effectLst/>
                <a:latin typeface="Century Gothic" panose="020B0502020202020204" pitchFamily="34" charset="0"/>
                <a:ea typeface="Century Gothic" panose="020B0502020202020204" pitchFamily="34" charset="0"/>
                <a:cs typeface="Times New Roman" panose="02020603050405020304" pitchFamily="18" charset="0"/>
              </a:rPr>
            </a:br>
            <a:r>
              <a:rPr lang="pt-PT" sz="1800" b="1" kern="100" dirty="0">
                <a:effectLst/>
                <a:latin typeface="Century Gothic" panose="020B0502020202020204" pitchFamily="34" charset="0"/>
                <a:ea typeface="Century Gothic" panose="020B0502020202020204" pitchFamily="34" charset="0"/>
                <a:cs typeface="Times New Roman" panose="02020603050405020304" pitchFamily="18" charset="0"/>
              </a:rPr>
              <a:t>-   Grandes Modelos de Linguagem (</a:t>
            </a:r>
            <a:r>
              <a:rPr lang="pt-PT" sz="1800" b="1" kern="100" dirty="0" err="1">
                <a:effectLst/>
                <a:latin typeface="Century Gothic" panose="020B0502020202020204" pitchFamily="34" charset="0"/>
                <a:ea typeface="Century Gothic" panose="020B0502020202020204" pitchFamily="34" charset="0"/>
                <a:cs typeface="Times New Roman" panose="02020603050405020304" pitchFamily="18" charset="0"/>
              </a:rPr>
              <a:t>LLM</a:t>
            </a:r>
            <a:r>
              <a:rPr lang="pt-PT" sz="1800" b="1" kern="100" cap="none" dirty="0" err="1">
                <a:effectLst/>
                <a:latin typeface="Century Gothic" panose="020B0502020202020204" pitchFamily="34" charset="0"/>
                <a:ea typeface="Century Gothic" panose="020B0502020202020204" pitchFamily="34" charset="0"/>
                <a:cs typeface="Times New Roman" panose="02020603050405020304" pitchFamily="18" charset="0"/>
              </a:rPr>
              <a:t>s</a:t>
            </a:r>
            <a:r>
              <a:rPr lang="pt-PT" sz="1800" b="1" kern="100" dirty="0">
                <a:effectLst/>
                <a:latin typeface="Century Gothic" panose="020B0502020202020204" pitchFamily="34" charset="0"/>
                <a:ea typeface="Century Gothic" panose="020B0502020202020204" pitchFamily="34" charset="0"/>
                <a:cs typeface="Times New Roman" panose="02020603050405020304" pitchFamily="18" charset="0"/>
              </a:rPr>
              <a:t>)</a:t>
            </a:r>
            <a:br>
              <a:rPr lang="pt-PT" sz="1800" b="1" kern="100" dirty="0">
                <a:effectLst/>
                <a:latin typeface="Century Gothic" panose="020B0502020202020204" pitchFamily="34" charset="0"/>
                <a:ea typeface="Century Gothic" panose="020B0502020202020204" pitchFamily="34" charset="0"/>
                <a:cs typeface="Times New Roman" panose="02020603050405020304" pitchFamily="18" charset="0"/>
              </a:rPr>
            </a:br>
            <a:r>
              <a:rPr lang="pt-PT" sz="1800" b="1" kern="100" dirty="0">
                <a:effectLst/>
                <a:latin typeface="Century Gothic" panose="020B0502020202020204" pitchFamily="34" charset="0"/>
                <a:ea typeface="Century Gothic" panose="020B0502020202020204" pitchFamily="34" charset="0"/>
                <a:cs typeface="Times New Roman" panose="02020603050405020304" pitchFamily="18" charset="0"/>
              </a:rPr>
              <a:t>-   Grandes modelos multimodais (</a:t>
            </a:r>
            <a:r>
              <a:rPr lang="pt-PT" sz="1800" b="1" kern="100" dirty="0" err="1">
                <a:effectLst/>
                <a:latin typeface="Century Gothic" panose="020B0502020202020204" pitchFamily="34" charset="0"/>
                <a:ea typeface="Century Gothic" panose="020B0502020202020204" pitchFamily="34" charset="0"/>
                <a:cs typeface="Times New Roman" panose="02020603050405020304" pitchFamily="18" charset="0"/>
              </a:rPr>
              <a:t>LMM</a:t>
            </a:r>
            <a:r>
              <a:rPr lang="pt-PT" sz="1800" b="1" kern="100" cap="none" dirty="0" err="1">
                <a:effectLst/>
                <a:latin typeface="Century Gothic" panose="020B0502020202020204" pitchFamily="34" charset="0"/>
                <a:ea typeface="Century Gothic" panose="020B0502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s</a:t>
            </a:r>
            <a:r>
              <a:rPr lang="pt-PT" sz="1800" b="1" kern="100" dirty="0">
                <a:effectLst/>
                <a:latin typeface="Century Gothic" panose="020B0502020202020204" pitchFamily="34" charset="0"/>
                <a:ea typeface="Century Gothic" panose="020B0502020202020204" pitchFamily="34" charset="0"/>
                <a:cs typeface="Times New Roman" panose="02020603050405020304" pitchFamily="18" charset="0"/>
              </a:rPr>
              <a:t>)</a:t>
            </a:r>
            <a:endParaRPr lang="pt-PT" dirty="0"/>
          </a:p>
        </p:txBody>
      </p:sp>
      <p:sp>
        <p:nvSpPr>
          <p:cNvPr id="4" name="Marcador de Posição do Número do Diapositivo 3">
            <a:extLst>
              <a:ext uri="{FF2B5EF4-FFF2-40B4-BE49-F238E27FC236}">
                <a16:creationId xmlns:a16="http://schemas.microsoft.com/office/drawing/2014/main" id="{E4794DE0-6522-FC5C-7484-3C3927F4BC6E}"/>
              </a:ext>
            </a:extLst>
          </p:cNvPr>
          <p:cNvSpPr>
            <a:spLocks noGrp="1"/>
          </p:cNvSpPr>
          <p:nvPr>
            <p:ph type="sldNum" sz="quarter" idx="12"/>
          </p:nvPr>
        </p:nvSpPr>
        <p:spPr/>
        <p:txBody>
          <a:bodyPr/>
          <a:lstStyle/>
          <a:p>
            <a:fld id="{1CB4B5B6-F041-4DAB-BC5E-3AF34F124984}" type="slidenum">
              <a:rPr lang="pt-PT" smtClean="0"/>
              <a:pPr/>
              <a:t>16</a:t>
            </a:fld>
            <a:endParaRPr lang="pt-PT" dirty="0"/>
          </a:p>
        </p:txBody>
      </p:sp>
    </p:spTree>
    <p:extLst>
      <p:ext uri="{BB962C8B-B14F-4D97-AF65-F5344CB8AC3E}">
        <p14:creationId xmlns:p14="http://schemas.microsoft.com/office/powerpoint/2010/main" val="8677237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163BAB-67F9-8D9E-A453-8F485C35EE6C}"/>
              </a:ext>
            </a:extLst>
          </p:cNvPr>
          <p:cNvSpPr>
            <a:spLocks noGrp="1"/>
          </p:cNvSpPr>
          <p:nvPr>
            <p:ph type="title"/>
          </p:nvPr>
        </p:nvSpPr>
        <p:spPr/>
        <p:txBody>
          <a:bodyPr/>
          <a:lstStyle/>
          <a:p>
            <a:r>
              <a:rPr lang="en-US" dirty="0"/>
              <a:t>LLM NA PRÁTICA – </a:t>
            </a:r>
            <a:r>
              <a:rPr lang="en-US" dirty="0" err="1"/>
              <a:t>Personalização</a:t>
            </a:r>
            <a:r>
              <a:rPr lang="en-US" dirty="0"/>
              <a:t> do GPT</a:t>
            </a:r>
            <a:endParaRPr lang="pt-PT" dirty="0"/>
          </a:p>
        </p:txBody>
      </p:sp>
      <p:sp>
        <p:nvSpPr>
          <p:cNvPr id="4" name="Marcador de Posição do Número do Diapositivo 3">
            <a:extLst>
              <a:ext uri="{FF2B5EF4-FFF2-40B4-BE49-F238E27FC236}">
                <a16:creationId xmlns:a16="http://schemas.microsoft.com/office/drawing/2014/main" id="{F623F991-8813-F68E-60A7-B2F0A7EA6A60}"/>
              </a:ext>
            </a:extLst>
          </p:cNvPr>
          <p:cNvSpPr>
            <a:spLocks noGrp="1"/>
          </p:cNvSpPr>
          <p:nvPr>
            <p:ph type="sldNum" sz="quarter" idx="12"/>
          </p:nvPr>
        </p:nvSpPr>
        <p:spPr/>
        <p:txBody>
          <a:bodyPr/>
          <a:lstStyle/>
          <a:p>
            <a:fld id="{1CB4B5B6-F041-4DAB-BC5E-3AF34F124984}" type="slidenum">
              <a:rPr lang="pt-PT" smtClean="0"/>
              <a:t>17</a:t>
            </a:fld>
            <a:endParaRPr lang="pt-PT" dirty="0"/>
          </a:p>
        </p:txBody>
      </p:sp>
      <p:pic>
        <p:nvPicPr>
          <p:cNvPr id="13" name="Imagem 12">
            <a:extLst>
              <a:ext uri="{FF2B5EF4-FFF2-40B4-BE49-F238E27FC236}">
                <a16:creationId xmlns:a16="http://schemas.microsoft.com/office/drawing/2014/main" id="{CDF781C3-7256-FD1B-79FD-48AA02B02DBF}"/>
              </a:ext>
            </a:extLst>
          </p:cNvPr>
          <p:cNvPicPr>
            <a:picLocks noChangeAspect="1"/>
          </p:cNvPicPr>
          <p:nvPr/>
        </p:nvPicPr>
        <p:blipFill>
          <a:blip r:embed="rId3"/>
          <a:stretch>
            <a:fillRect/>
          </a:stretch>
        </p:blipFill>
        <p:spPr>
          <a:xfrm>
            <a:off x="2510725" y="1392517"/>
            <a:ext cx="5493486" cy="5212353"/>
          </a:xfrm>
          <a:prstGeom prst="rect">
            <a:avLst/>
          </a:prstGeom>
        </p:spPr>
      </p:pic>
    </p:spTree>
    <p:extLst>
      <p:ext uri="{BB962C8B-B14F-4D97-AF65-F5344CB8AC3E}">
        <p14:creationId xmlns:p14="http://schemas.microsoft.com/office/powerpoint/2010/main" val="6996256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163BAB-67F9-8D9E-A453-8F485C35EE6C}"/>
              </a:ext>
            </a:extLst>
          </p:cNvPr>
          <p:cNvSpPr>
            <a:spLocks noGrp="1"/>
          </p:cNvSpPr>
          <p:nvPr>
            <p:ph type="title"/>
          </p:nvPr>
        </p:nvSpPr>
        <p:spPr/>
        <p:txBody>
          <a:bodyPr/>
          <a:lstStyle/>
          <a:p>
            <a:r>
              <a:rPr lang="pt-PT" dirty="0"/>
              <a:t>LLM NA PRÁTICA – </a:t>
            </a:r>
            <a:r>
              <a:rPr lang="pt-PT" dirty="0" err="1"/>
              <a:t>GPT</a:t>
            </a:r>
            <a:r>
              <a:rPr lang="pt-PT" cap="small" dirty="0" err="1"/>
              <a:t>s</a:t>
            </a:r>
            <a:r>
              <a:rPr lang="pt-PT" dirty="0"/>
              <a:t> Customizados</a:t>
            </a:r>
          </a:p>
        </p:txBody>
      </p:sp>
      <p:sp>
        <p:nvSpPr>
          <p:cNvPr id="3" name="Marcador de Posição de Conteúdo 2">
            <a:extLst>
              <a:ext uri="{FF2B5EF4-FFF2-40B4-BE49-F238E27FC236}">
                <a16:creationId xmlns:a16="http://schemas.microsoft.com/office/drawing/2014/main" id="{27086DAC-2C26-1E14-69AC-2B56248A140C}"/>
              </a:ext>
            </a:extLst>
          </p:cNvPr>
          <p:cNvSpPr>
            <a:spLocks noGrp="1"/>
          </p:cNvSpPr>
          <p:nvPr>
            <p:ph idx="1"/>
          </p:nvPr>
        </p:nvSpPr>
        <p:spPr/>
        <p:txBody>
          <a:bodyPr/>
          <a:lstStyle/>
          <a:p>
            <a:endParaRPr lang="pt-PT"/>
          </a:p>
        </p:txBody>
      </p:sp>
      <p:sp>
        <p:nvSpPr>
          <p:cNvPr id="4" name="Marcador de Posição do Número do Diapositivo 3">
            <a:extLst>
              <a:ext uri="{FF2B5EF4-FFF2-40B4-BE49-F238E27FC236}">
                <a16:creationId xmlns:a16="http://schemas.microsoft.com/office/drawing/2014/main" id="{F623F991-8813-F68E-60A7-B2F0A7EA6A60}"/>
              </a:ext>
            </a:extLst>
          </p:cNvPr>
          <p:cNvSpPr>
            <a:spLocks noGrp="1"/>
          </p:cNvSpPr>
          <p:nvPr>
            <p:ph type="sldNum" sz="quarter" idx="12"/>
          </p:nvPr>
        </p:nvSpPr>
        <p:spPr/>
        <p:txBody>
          <a:bodyPr/>
          <a:lstStyle/>
          <a:p>
            <a:fld id="{1CB4B5B6-F041-4DAB-BC5E-3AF34F124984}" type="slidenum">
              <a:rPr lang="pt-PT" smtClean="0"/>
              <a:t>18</a:t>
            </a:fld>
            <a:endParaRPr lang="pt-PT" dirty="0"/>
          </a:p>
        </p:txBody>
      </p:sp>
      <p:pic>
        <p:nvPicPr>
          <p:cNvPr id="12" name="Imagem 11">
            <a:extLst>
              <a:ext uri="{FF2B5EF4-FFF2-40B4-BE49-F238E27FC236}">
                <a16:creationId xmlns:a16="http://schemas.microsoft.com/office/drawing/2014/main" id="{538BF8A3-A314-AB6A-74C0-F3F21B3F5274}"/>
              </a:ext>
            </a:extLst>
          </p:cNvPr>
          <p:cNvPicPr>
            <a:picLocks noChangeAspect="1"/>
          </p:cNvPicPr>
          <p:nvPr/>
        </p:nvPicPr>
        <p:blipFill>
          <a:blip r:embed="rId3"/>
          <a:stretch>
            <a:fillRect/>
          </a:stretch>
        </p:blipFill>
        <p:spPr>
          <a:xfrm>
            <a:off x="684212" y="962025"/>
            <a:ext cx="9048750" cy="5895975"/>
          </a:xfrm>
          <a:prstGeom prst="rect">
            <a:avLst/>
          </a:prstGeom>
        </p:spPr>
      </p:pic>
    </p:spTree>
    <p:extLst>
      <p:ext uri="{BB962C8B-B14F-4D97-AF65-F5344CB8AC3E}">
        <p14:creationId xmlns:p14="http://schemas.microsoft.com/office/powerpoint/2010/main" val="33227568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7163BAB-67F9-8D9E-A453-8F485C35EE6C}"/>
              </a:ext>
            </a:extLst>
          </p:cNvPr>
          <p:cNvSpPr>
            <a:spLocks noGrp="1"/>
          </p:cNvSpPr>
          <p:nvPr>
            <p:ph type="title"/>
          </p:nvPr>
        </p:nvSpPr>
        <p:spPr/>
        <p:txBody>
          <a:bodyPr/>
          <a:lstStyle/>
          <a:p>
            <a:r>
              <a:rPr lang="en-US" dirty="0"/>
              <a:t>LLM NA PRÁTICA – </a:t>
            </a:r>
            <a:r>
              <a:rPr lang="en-US" i="1" dirty="0"/>
              <a:t>PROMPT ENGINEERING</a:t>
            </a:r>
            <a:endParaRPr lang="pt-PT" i="1" dirty="0"/>
          </a:p>
        </p:txBody>
      </p:sp>
      <p:sp>
        <p:nvSpPr>
          <p:cNvPr id="4" name="Marcador de Posição do Número do Diapositivo 3">
            <a:extLst>
              <a:ext uri="{FF2B5EF4-FFF2-40B4-BE49-F238E27FC236}">
                <a16:creationId xmlns:a16="http://schemas.microsoft.com/office/drawing/2014/main" id="{F623F991-8813-F68E-60A7-B2F0A7EA6A60}"/>
              </a:ext>
            </a:extLst>
          </p:cNvPr>
          <p:cNvSpPr>
            <a:spLocks noGrp="1"/>
          </p:cNvSpPr>
          <p:nvPr>
            <p:ph type="sldNum" sz="quarter" idx="12"/>
          </p:nvPr>
        </p:nvSpPr>
        <p:spPr/>
        <p:txBody>
          <a:bodyPr/>
          <a:lstStyle/>
          <a:p>
            <a:fld id="{1CB4B5B6-F041-4DAB-BC5E-3AF34F124984}" type="slidenum">
              <a:rPr lang="pt-PT" smtClean="0"/>
              <a:t>19</a:t>
            </a:fld>
            <a:endParaRPr lang="pt-PT" dirty="0"/>
          </a:p>
        </p:txBody>
      </p:sp>
      <p:sp>
        <p:nvSpPr>
          <p:cNvPr id="7" name="CaixaDeTexto 6">
            <a:extLst>
              <a:ext uri="{FF2B5EF4-FFF2-40B4-BE49-F238E27FC236}">
                <a16:creationId xmlns:a16="http://schemas.microsoft.com/office/drawing/2014/main" id="{623AFD2B-D41D-06B8-F8D7-44984283C38E}"/>
              </a:ext>
            </a:extLst>
          </p:cNvPr>
          <p:cNvSpPr txBox="1"/>
          <p:nvPr/>
        </p:nvSpPr>
        <p:spPr>
          <a:xfrm>
            <a:off x="205740" y="1242060"/>
            <a:ext cx="2461260" cy="4616648"/>
          </a:xfrm>
          <a:prstGeom prst="rect">
            <a:avLst/>
          </a:prstGeom>
          <a:noFill/>
        </p:spPr>
        <p:txBody>
          <a:bodyPr wrap="square" rtlCol="0">
            <a:spAutoFit/>
          </a:bodyPr>
          <a:lstStyle/>
          <a:p>
            <a:pPr algn="ctr"/>
            <a:r>
              <a:rPr lang="en-US" sz="2400" dirty="0"/>
              <a:t>Prompts </a:t>
            </a:r>
            <a:r>
              <a:rPr lang="en-US" sz="2400" dirty="0" err="1"/>
              <a:t>Pobres</a:t>
            </a:r>
            <a:endParaRPr lang="en-US" sz="2400" dirty="0"/>
          </a:p>
          <a:p>
            <a:pPr algn="ctr"/>
            <a:endParaRPr lang="en-US" dirty="0"/>
          </a:p>
          <a:p>
            <a:r>
              <a:rPr lang="pt-PT" dirty="0"/>
              <a:t>“Fale-me sobre IA.”</a:t>
            </a:r>
          </a:p>
          <a:p>
            <a:endParaRPr lang="pt-PT" dirty="0"/>
          </a:p>
          <a:p>
            <a:endParaRPr lang="pt-PT" dirty="0"/>
          </a:p>
          <a:p>
            <a:endParaRPr lang="pt-PT" dirty="0"/>
          </a:p>
          <a:p>
            <a:r>
              <a:rPr lang="en-US" sz="1800" kern="0" dirty="0">
                <a:effectLst/>
                <a:ea typeface="Times New Roman" panose="02020603050405020304" pitchFamily="18" charset="0"/>
                <a:cs typeface="Times New Roman" panose="02020603050405020304" pitchFamily="18" charset="0"/>
              </a:rPr>
              <a:t>"</a:t>
            </a:r>
            <a:r>
              <a:rPr lang="en-US" sz="1800" kern="0" dirty="0" err="1">
                <a:effectLst/>
                <a:ea typeface="Times New Roman" panose="02020603050405020304" pitchFamily="18" charset="0"/>
                <a:cs typeface="Times New Roman" panose="02020603050405020304" pitchFamily="18" charset="0"/>
              </a:rPr>
              <a:t>Fale</a:t>
            </a:r>
            <a:r>
              <a:rPr lang="en-US" sz="1800" kern="0" dirty="0">
                <a:effectLst/>
                <a:ea typeface="Times New Roman" panose="02020603050405020304" pitchFamily="18" charset="0"/>
                <a:cs typeface="Times New Roman" panose="02020603050405020304" pitchFamily="18" charset="0"/>
              </a:rPr>
              <a:t>-me </a:t>
            </a:r>
            <a:r>
              <a:rPr lang="en-US" sz="1800" kern="0" dirty="0" err="1">
                <a:effectLst/>
                <a:ea typeface="Times New Roman" panose="02020603050405020304" pitchFamily="18" charset="0"/>
                <a:cs typeface="Times New Roman" panose="02020603050405020304" pitchFamily="18" charset="0"/>
              </a:rPr>
              <a:t>sobre</a:t>
            </a:r>
            <a:r>
              <a:rPr lang="en-US" sz="1800" kern="0" dirty="0">
                <a:effectLst/>
                <a:ea typeface="Times New Roman" panose="02020603050405020304" pitchFamily="18" charset="0"/>
                <a:cs typeface="Times New Roman" panose="02020603050405020304" pitchFamily="18" charset="0"/>
              </a:rPr>
              <a:t> a Segunda Guerra Mundial.“</a:t>
            </a:r>
          </a:p>
          <a:p>
            <a:endParaRPr lang="en-US" kern="0" dirty="0">
              <a:cs typeface="Times New Roman" panose="02020603050405020304" pitchFamily="18" charset="0"/>
            </a:endParaRPr>
          </a:p>
          <a:p>
            <a:r>
              <a:rPr lang="en-US" sz="1800" kern="0" dirty="0">
                <a:effectLst/>
                <a:ea typeface="Times New Roman" panose="02020603050405020304" pitchFamily="18" charset="0"/>
                <a:cs typeface="Times New Roman" panose="02020603050405020304" pitchFamily="18" charset="0"/>
              </a:rPr>
              <a:t>"O que é a </a:t>
            </a:r>
            <a:r>
              <a:rPr lang="en-US" sz="1800" kern="0" dirty="0" err="1">
                <a:effectLst/>
                <a:ea typeface="Times New Roman" panose="02020603050405020304" pitchFamily="18" charset="0"/>
                <a:cs typeface="Times New Roman" panose="02020603050405020304" pitchFamily="18" charset="0"/>
              </a:rPr>
              <a:t>fotossíntese</a:t>
            </a:r>
            <a:r>
              <a:rPr lang="en-US" sz="1800" kern="0" dirty="0">
                <a:effectLst/>
                <a:ea typeface="Times New Roman" panose="02020603050405020304" pitchFamily="18" charset="0"/>
                <a:cs typeface="Times New Roman" panose="02020603050405020304" pitchFamily="18" charset="0"/>
              </a:rPr>
              <a:t>?“</a:t>
            </a:r>
          </a:p>
          <a:p>
            <a:endParaRPr lang="en-US" kern="0" dirty="0">
              <a:cs typeface="Times New Roman" panose="02020603050405020304" pitchFamily="18" charset="0"/>
            </a:endParaRPr>
          </a:p>
          <a:p>
            <a:endParaRPr lang="en-US" kern="0" dirty="0">
              <a:cs typeface="Times New Roman" panose="02020603050405020304" pitchFamily="18" charset="0"/>
            </a:endParaRPr>
          </a:p>
          <a:p>
            <a:r>
              <a:rPr lang="en-US" sz="1800" kern="0" dirty="0">
                <a:effectLst/>
                <a:ea typeface="Times New Roman" panose="02020603050405020304" pitchFamily="18" charset="0"/>
                <a:cs typeface="Times New Roman" panose="02020603050405020304" pitchFamily="18" charset="0"/>
              </a:rPr>
              <a:t>"</a:t>
            </a:r>
            <a:r>
              <a:rPr lang="en-US" sz="1800" kern="0" dirty="0" err="1">
                <a:effectLst/>
                <a:ea typeface="Times New Roman" panose="02020603050405020304" pitchFamily="18" charset="0"/>
                <a:cs typeface="Times New Roman" panose="02020603050405020304" pitchFamily="18" charset="0"/>
              </a:rPr>
              <a:t>Fale</a:t>
            </a:r>
            <a:r>
              <a:rPr lang="en-US" sz="1800" kern="0" dirty="0">
                <a:effectLst/>
                <a:ea typeface="Times New Roman" panose="02020603050405020304" pitchFamily="18" charset="0"/>
                <a:cs typeface="Times New Roman" panose="02020603050405020304" pitchFamily="18" charset="0"/>
              </a:rPr>
              <a:t>-me de Luís de Camões."</a:t>
            </a:r>
            <a:endParaRPr lang="pt-PT" dirty="0"/>
          </a:p>
        </p:txBody>
      </p:sp>
      <p:sp>
        <p:nvSpPr>
          <p:cNvPr id="12" name="CaixaDeTexto 11">
            <a:extLst>
              <a:ext uri="{FF2B5EF4-FFF2-40B4-BE49-F238E27FC236}">
                <a16:creationId xmlns:a16="http://schemas.microsoft.com/office/drawing/2014/main" id="{AB4AFDA7-EAD1-ED76-4374-A28DC5956236}"/>
              </a:ext>
            </a:extLst>
          </p:cNvPr>
          <p:cNvSpPr txBox="1"/>
          <p:nvPr/>
        </p:nvSpPr>
        <p:spPr>
          <a:xfrm>
            <a:off x="2788920" y="1242060"/>
            <a:ext cx="7513320" cy="5170646"/>
          </a:xfrm>
          <a:prstGeom prst="rect">
            <a:avLst/>
          </a:prstGeom>
          <a:noFill/>
        </p:spPr>
        <p:txBody>
          <a:bodyPr wrap="square" rtlCol="0">
            <a:spAutoFit/>
          </a:bodyPr>
          <a:lstStyle/>
          <a:p>
            <a:pPr algn="ctr"/>
            <a:r>
              <a:rPr lang="en-US" sz="2400" dirty="0"/>
              <a:t>Prompts </a:t>
            </a:r>
            <a:r>
              <a:rPr lang="en-US" sz="2400" dirty="0" err="1"/>
              <a:t>Melhorados</a:t>
            </a:r>
            <a:endParaRPr lang="en-US" sz="2400" dirty="0"/>
          </a:p>
          <a:p>
            <a:pPr algn="ctr"/>
            <a:endParaRPr lang="en-US" dirty="0"/>
          </a:p>
          <a:p>
            <a:r>
              <a:rPr lang="en-US" sz="1800" kern="0" dirty="0">
                <a:effectLst/>
                <a:ea typeface="Times New Roman" panose="02020603050405020304" pitchFamily="18" charset="0"/>
                <a:cs typeface="Times New Roman" panose="02020603050405020304" pitchFamily="18" charset="0"/>
              </a:rPr>
              <a:t>"</a:t>
            </a:r>
            <a:r>
              <a:rPr lang="en-US" sz="1800" kern="0" dirty="0" err="1">
                <a:effectLst/>
                <a:ea typeface="Times New Roman" panose="02020603050405020304" pitchFamily="18" charset="0"/>
                <a:cs typeface="Times New Roman" panose="02020603050405020304" pitchFamily="18" charset="0"/>
              </a:rPr>
              <a:t>Explique</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como</a:t>
            </a:r>
            <a:r>
              <a:rPr lang="en-US" sz="1800" kern="0" dirty="0">
                <a:effectLst/>
                <a:ea typeface="Times New Roman" panose="02020603050405020304" pitchFamily="18" charset="0"/>
                <a:cs typeface="Times New Roman" panose="02020603050405020304" pitchFamily="18" charset="0"/>
              </a:rPr>
              <a:t> a IA </a:t>
            </a:r>
            <a:r>
              <a:rPr lang="en-US" sz="1800" kern="0" dirty="0" err="1">
                <a:effectLst/>
                <a:ea typeface="Times New Roman" panose="02020603050405020304" pitchFamily="18" charset="0"/>
                <a:cs typeface="Times New Roman" panose="02020603050405020304" pitchFamily="18" charset="0"/>
              </a:rPr>
              <a:t>pode</a:t>
            </a:r>
            <a:r>
              <a:rPr lang="en-US" sz="1800" kern="0" dirty="0">
                <a:effectLst/>
                <a:ea typeface="Times New Roman" panose="02020603050405020304" pitchFamily="18" charset="0"/>
                <a:cs typeface="Times New Roman" panose="02020603050405020304" pitchFamily="18" charset="0"/>
              </a:rPr>
              <a:t> ser </a:t>
            </a:r>
            <a:r>
              <a:rPr lang="en-US" sz="1800" kern="0" dirty="0" err="1">
                <a:effectLst/>
                <a:ea typeface="Times New Roman" panose="02020603050405020304" pitchFamily="18" charset="0"/>
                <a:cs typeface="Times New Roman" panose="02020603050405020304" pitchFamily="18" charset="0"/>
              </a:rPr>
              <a:t>usada</a:t>
            </a:r>
            <a:r>
              <a:rPr lang="en-US" sz="1800" kern="0" dirty="0">
                <a:effectLst/>
                <a:ea typeface="Times New Roman" panose="02020603050405020304" pitchFamily="18" charset="0"/>
                <a:cs typeface="Times New Roman" panose="02020603050405020304" pitchFamily="18" charset="0"/>
              </a:rPr>
              <a:t> para </a:t>
            </a:r>
            <a:r>
              <a:rPr lang="en-US" sz="1800" kern="0" dirty="0" err="1">
                <a:effectLst/>
                <a:ea typeface="Times New Roman" panose="02020603050405020304" pitchFamily="18" charset="0"/>
                <a:cs typeface="Times New Roman" panose="02020603050405020304" pitchFamily="18" charset="0"/>
              </a:rPr>
              <a:t>personalizar</a:t>
            </a:r>
            <a:r>
              <a:rPr lang="en-US" sz="1800" kern="0" dirty="0">
                <a:effectLst/>
                <a:ea typeface="Times New Roman" panose="02020603050405020304" pitchFamily="18" charset="0"/>
                <a:cs typeface="Times New Roman" panose="02020603050405020304" pitchFamily="18" charset="0"/>
              </a:rPr>
              <a:t> a </a:t>
            </a:r>
            <a:r>
              <a:rPr lang="en-US" sz="1800" kern="0" dirty="0" err="1">
                <a:effectLst/>
                <a:ea typeface="Times New Roman" panose="02020603050405020304" pitchFamily="18" charset="0"/>
                <a:cs typeface="Times New Roman" panose="02020603050405020304" pitchFamily="18" charset="0"/>
              </a:rPr>
              <a:t>aprendizagem</a:t>
            </a:r>
            <a:r>
              <a:rPr lang="en-US" sz="1800" kern="0" dirty="0">
                <a:effectLst/>
                <a:ea typeface="Times New Roman" panose="02020603050405020304" pitchFamily="18" charset="0"/>
                <a:cs typeface="Times New Roman" panose="02020603050405020304" pitchFamily="18" charset="0"/>
              </a:rPr>
              <a:t> no </a:t>
            </a:r>
            <a:r>
              <a:rPr lang="en-US" sz="1800" kern="0" dirty="0" err="1">
                <a:effectLst/>
                <a:ea typeface="Times New Roman" panose="02020603050405020304" pitchFamily="18" charset="0"/>
                <a:cs typeface="Times New Roman" panose="02020603050405020304" pitchFamily="18" charset="0"/>
              </a:rPr>
              <a:t>ensino</a:t>
            </a:r>
            <a:r>
              <a:rPr lang="en-US" sz="1800" kern="0" dirty="0">
                <a:effectLst/>
                <a:ea typeface="Times New Roman" panose="02020603050405020304" pitchFamily="18" charset="0"/>
                <a:cs typeface="Times New Roman" panose="02020603050405020304" pitchFamily="18" charset="0"/>
              </a:rPr>
              <a:t> superior e </a:t>
            </a:r>
            <a:r>
              <a:rPr lang="en-US" sz="1800" kern="0" dirty="0" err="1">
                <a:effectLst/>
                <a:ea typeface="Times New Roman" panose="02020603050405020304" pitchFamily="18" charset="0"/>
                <a:cs typeface="Times New Roman" panose="02020603050405020304" pitchFamily="18" charset="0"/>
              </a:rPr>
              <a:t>dê</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exemplos</a:t>
            </a:r>
            <a:r>
              <a:rPr lang="en-US" sz="1800" kern="0" dirty="0">
                <a:effectLst/>
                <a:ea typeface="Times New Roman" panose="02020603050405020304" pitchFamily="18" charset="0"/>
                <a:cs typeface="Times New Roman" panose="02020603050405020304" pitchFamily="18" charset="0"/>
              </a:rPr>
              <a:t> de </a:t>
            </a:r>
            <a:r>
              <a:rPr lang="en-US" sz="1800" kern="0" dirty="0" err="1">
                <a:effectLst/>
                <a:ea typeface="Times New Roman" panose="02020603050405020304" pitchFamily="18" charset="0"/>
                <a:cs typeface="Times New Roman" panose="02020603050405020304" pitchFamily="18" charset="0"/>
              </a:rPr>
              <a:t>implementações</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bem-sucedidas</a:t>
            </a:r>
            <a:r>
              <a:rPr lang="en-US" sz="1800" kern="0" dirty="0">
                <a:effectLst/>
                <a:ea typeface="Times New Roman" panose="02020603050405020304" pitchFamily="18" charset="0"/>
                <a:cs typeface="Times New Roman" panose="02020603050405020304" pitchFamily="18" charset="0"/>
              </a:rPr>
              <a:t>."</a:t>
            </a:r>
            <a:endParaRPr lang="pt-PT" dirty="0"/>
          </a:p>
          <a:p>
            <a:endParaRPr lang="pt-PT" dirty="0"/>
          </a:p>
          <a:p>
            <a:r>
              <a:rPr lang="en-US" sz="1800" kern="0" dirty="0">
                <a:effectLst/>
                <a:ea typeface="Times New Roman" panose="02020603050405020304" pitchFamily="18" charset="0"/>
                <a:cs typeface="Times New Roman" panose="02020603050405020304" pitchFamily="18" charset="0"/>
              </a:rPr>
              <a:t>"</a:t>
            </a:r>
            <a:r>
              <a:rPr lang="en-US" sz="1800" kern="0" dirty="0" err="1">
                <a:effectLst/>
                <a:ea typeface="Times New Roman" panose="02020603050405020304" pitchFamily="18" charset="0"/>
                <a:cs typeface="Times New Roman" panose="02020603050405020304" pitchFamily="18" charset="0"/>
              </a:rPr>
              <a:t>Explique</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os</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principais</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fatores</a:t>
            </a:r>
            <a:r>
              <a:rPr lang="en-US" sz="1800" kern="0" dirty="0">
                <a:effectLst/>
                <a:ea typeface="Times New Roman" panose="02020603050405020304" pitchFamily="18" charset="0"/>
                <a:cs typeface="Times New Roman" panose="02020603050405020304" pitchFamily="18" charset="0"/>
              </a:rPr>
              <a:t> que </a:t>
            </a:r>
            <a:r>
              <a:rPr lang="en-US" sz="1800" kern="0" dirty="0" err="1">
                <a:effectLst/>
                <a:ea typeface="Times New Roman" panose="02020603050405020304" pitchFamily="18" charset="0"/>
                <a:cs typeface="Times New Roman" panose="02020603050405020304" pitchFamily="18" charset="0"/>
              </a:rPr>
              <a:t>levaram</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ao</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início</a:t>
            </a:r>
            <a:r>
              <a:rPr lang="en-US" sz="1800" kern="0" dirty="0">
                <a:effectLst/>
                <a:ea typeface="Times New Roman" panose="02020603050405020304" pitchFamily="18" charset="0"/>
                <a:cs typeface="Times New Roman" panose="02020603050405020304" pitchFamily="18" charset="0"/>
              </a:rPr>
              <a:t> da Segunda Guerra Mundial e </a:t>
            </a:r>
            <a:r>
              <a:rPr lang="en-US" sz="1800" kern="0" dirty="0" err="1">
                <a:effectLst/>
                <a:ea typeface="Times New Roman" panose="02020603050405020304" pitchFamily="18" charset="0"/>
                <a:cs typeface="Times New Roman" panose="02020603050405020304" pitchFamily="18" charset="0"/>
              </a:rPr>
              <a:t>discuta</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os</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principais</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eventos</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na</a:t>
            </a:r>
            <a:r>
              <a:rPr lang="en-US" sz="1800" kern="0" dirty="0">
                <a:effectLst/>
                <a:ea typeface="Times New Roman" panose="02020603050405020304" pitchFamily="18" charset="0"/>
                <a:cs typeface="Times New Roman" panose="02020603050405020304" pitchFamily="18" charset="0"/>
              </a:rPr>
              <a:t> Europa </a:t>
            </a:r>
            <a:r>
              <a:rPr lang="en-US" sz="1800" kern="0" dirty="0" err="1">
                <a:effectLst/>
                <a:ea typeface="Times New Roman" panose="02020603050405020304" pitchFamily="18" charset="0"/>
                <a:cs typeface="Times New Roman" panose="02020603050405020304" pitchFamily="18" charset="0"/>
              </a:rPr>
              <a:t>durante</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os</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primeiros</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anos</a:t>
            </a:r>
            <a:r>
              <a:rPr lang="en-US" sz="1800" kern="0" dirty="0">
                <a:effectLst/>
                <a:ea typeface="Times New Roman" panose="02020603050405020304" pitchFamily="18" charset="0"/>
                <a:cs typeface="Times New Roman" panose="02020603050405020304" pitchFamily="18" charset="0"/>
              </a:rPr>
              <a:t> da </a:t>
            </a:r>
            <a:r>
              <a:rPr lang="en-US" sz="1800" kern="0" dirty="0" err="1">
                <a:effectLst/>
                <a:ea typeface="Times New Roman" panose="02020603050405020304" pitchFamily="18" charset="0"/>
                <a:cs typeface="Times New Roman" panose="02020603050405020304" pitchFamily="18" charset="0"/>
              </a:rPr>
              <a:t>guerra</a:t>
            </a:r>
            <a:r>
              <a:rPr lang="en-US" sz="1800" kern="0" dirty="0">
                <a:effectLst/>
                <a:ea typeface="Times New Roman" panose="02020603050405020304" pitchFamily="18" charset="0"/>
                <a:cs typeface="Times New Roman" panose="02020603050405020304" pitchFamily="18" charset="0"/>
              </a:rPr>
              <a:t> (1939-1941)."</a:t>
            </a:r>
          </a:p>
          <a:p>
            <a:endParaRPr lang="en-US" kern="0" dirty="0">
              <a:cs typeface="Times New Roman" panose="02020603050405020304" pitchFamily="18" charset="0"/>
            </a:endParaRPr>
          </a:p>
          <a:p>
            <a:r>
              <a:rPr lang="en-US" sz="1800" kern="0" dirty="0">
                <a:effectLst/>
                <a:ea typeface="Times New Roman" panose="02020603050405020304" pitchFamily="18" charset="0"/>
                <a:cs typeface="Times New Roman" panose="02020603050405020304" pitchFamily="18" charset="0"/>
              </a:rPr>
              <a:t>"</a:t>
            </a:r>
            <a:r>
              <a:rPr lang="en-US" sz="1800" kern="0" dirty="0" err="1">
                <a:effectLst/>
                <a:ea typeface="Times New Roman" panose="02020603050405020304" pitchFamily="18" charset="0"/>
                <a:cs typeface="Times New Roman" panose="02020603050405020304" pitchFamily="18" charset="0"/>
              </a:rPr>
              <a:t>Descreva</a:t>
            </a:r>
            <a:r>
              <a:rPr lang="en-US" sz="1800" kern="0" dirty="0">
                <a:effectLst/>
                <a:ea typeface="Times New Roman" panose="02020603050405020304" pitchFamily="18" charset="0"/>
                <a:cs typeface="Times New Roman" panose="02020603050405020304" pitchFamily="18" charset="0"/>
              </a:rPr>
              <a:t> o </a:t>
            </a:r>
            <a:r>
              <a:rPr lang="en-US" sz="1800" kern="0" dirty="0" err="1">
                <a:effectLst/>
                <a:ea typeface="Times New Roman" panose="02020603050405020304" pitchFamily="18" charset="0"/>
                <a:cs typeface="Times New Roman" panose="02020603050405020304" pitchFamily="18" charset="0"/>
              </a:rPr>
              <a:t>processo</a:t>
            </a:r>
            <a:r>
              <a:rPr lang="en-US" sz="1800" kern="0" dirty="0">
                <a:effectLst/>
                <a:ea typeface="Times New Roman" panose="02020603050405020304" pitchFamily="18" charset="0"/>
                <a:cs typeface="Times New Roman" panose="02020603050405020304" pitchFamily="18" charset="0"/>
              </a:rPr>
              <a:t> de </a:t>
            </a:r>
            <a:r>
              <a:rPr lang="en-US" sz="1800" kern="0" dirty="0" err="1">
                <a:effectLst/>
                <a:ea typeface="Times New Roman" panose="02020603050405020304" pitchFamily="18" charset="0"/>
                <a:cs typeface="Times New Roman" panose="02020603050405020304" pitchFamily="18" charset="0"/>
              </a:rPr>
              <a:t>fotossíntese</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em</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plantas</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incluindo</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os</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papéis</a:t>
            </a:r>
            <a:r>
              <a:rPr lang="en-US" sz="1800" kern="0" dirty="0">
                <a:effectLst/>
                <a:ea typeface="Times New Roman" panose="02020603050405020304" pitchFamily="18" charset="0"/>
                <a:cs typeface="Times New Roman" panose="02020603050405020304" pitchFamily="18" charset="0"/>
              </a:rPr>
              <a:t> da </a:t>
            </a:r>
            <a:r>
              <a:rPr lang="en-US" sz="1800" kern="0" dirty="0" err="1">
                <a:effectLst/>
                <a:ea typeface="Times New Roman" panose="02020603050405020304" pitchFamily="18" charset="0"/>
                <a:cs typeface="Times New Roman" panose="02020603050405020304" pitchFamily="18" charset="0"/>
              </a:rPr>
              <a:t>clorofila</a:t>
            </a:r>
            <a:r>
              <a:rPr lang="en-US" sz="1800" kern="0" dirty="0">
                <a:effectLst/>
                <a:ea typeface="Times New Roman" panose="02020603050405020304" pitchFamily="18" charset="0"/>
                <a:cs typeface="Times New Roman" panose="02020603050405020304" pitchFamily="18" charset="0"/>
              </a:rPr>
              <a:t>, luz solar, </a:t>
            </a:r>
            <a:r>
              <a:rPr lang="en-US" sz="1800" kern="0" dirty="0" err="1">
                <a:effectLst/>
                <a:ea typeface="Times New Roman" panose="02020603050405020304" pitchFamily="18" charset="0"/>
                <a:cs typeface="Times New Roman" panose="02020603050405020304" pitchFamily="18" charset="0"/>
              </a:rPr>
              <a:t>água</a:t>
            </a:r>
            <a:r>
              <a:rPr lang="en-US" sz="1800" kern="0" dirty="0">
                <a:effectLst/>
                <a:ea typeface="Times New Roman" panose="02020603050405020304" pitchFamily="18" charset="0"/>
                <a:cs typeface="Times New Roman" panose="02020603050405020304" pitchFamily="18" charset="0"/>
              </a:rPr>
              <a:t> e </a:t>
            </a:r>
            <a:r>
              <a:rPr lang="en-US" sz="1800" kern="0" dirty="0" err="1">
                <a:effectLst/>
                <a:ea typeface="Times New Roman" panose="02020603050405020304" pitchFamily="18" charset="0"/>
                <a:cs typeface="Times New Roman" panose="02020603050405020304" pitchFamily="18" charset="0"/>
              </a:rPr>
              <a:t>dióxido</a:t>
            </a:r>
            <a:r>
              <a:rPr lang="en-US" sz="1800" kern="0" dirty="0">
                <a:effectLst/>
                <a:ea typeface="Times New Roman" panose="02020603050405020304" pitchFamily="18" charset="0"/>
                <a:cs typeface="Times New Roman" panose="02020603050405020304" pitchFamily="18" charset="0"/>
              </a:rPr>
              <a:t> de </a:t>
            </a:r>
            <a:r>
              <a:rPr lang="en-US" sz="1800" kern="0" dirty="0" err="1">
                <a:effectLst/>
                <a:ea typeface="Times New Roman" panose="02020603050405020304" pitchFamily="18" charset="0"/>
                <a:cs typeface="Times New Roman" panose="02020603050405020304" pitchFamily="18" charset="0"/>
              </a:rPr>
              <a:t>carbono</a:t>
            </a:r>
            <a:r>
              <a:rPr lang="en-US" sz="1800" kern="0" dirty="0">
                <a:effectLst/>
                <a:ea typeface="Times New Roman" panose="02020603050405020304" pitchFamily="18" charset="0"/>
                <a:cs typeface="Times New Roman" panose="02020603050405020304" pitchFamily="18" charset="0"/>
              </a:rPr>
              <a:t>, e </a:t>
            </a:r>
            <a:r>
              <a:rPr lang="en-US" sz="1800" kern="0" dirty="0" err="1">
                <a:effectLst/>
                <a:ea typeface="Times New Roman" panose="02020603050405020304" pitchFamily="18" charset="0"/>
                <a:cs typeface="Times New Roman" panose="02020603050405020304" pitchFamily="18" charset="0"/>
              </a:rPr>
              <a:t>explique</a:t>
            </a:r>
            <a:r>
              <a:rPr lang="en-US" sz="1800" kern="0" dirty="0">
                <a:effectLst/>
                <a:ea typeface="Times New Roman" panose="02020603050405020304" pitchFamily="18" charset="0"/>
                <a:cs typeface="Times New Roman" panose="02020603050405020304" pitchFamily="18" charset="0"/>
              </a:rPr>
              <a:t> a </a:t>
            </a:r>
            <a:r>
              <a:rPr lang="en-US" sz="1800" kern="0" dirty="0" err="1">
                <a:effectLst/>
                <a:ea typeface="Times New Roman" panose="02020603050405020304" pitchFamily="18" charset="0"/>
                <a:cs typeface="Times New Roman" panose="02020603050405020304" pitchFamily="18" charset="0"/>
              </a:rPr>
              <a:t>importância</a:t>
            </a:r>
            <a:r>
              <a:rPr lang="en-US" sz="1800" kern="0" dirty="0">
                <a:effectLst/>
                <a:ea typeface="Times New Roman" panose="02020603050405020304" pitchFamily="18" charset="0"/>
                <a:cs typeface="Times New Roman" panose="02020603050405020304" pitchFamily="18" charset="0"/>
              </a:rPr>
              <a:t> da </a:t>
            </a:r>
            <a:r>
              <a:rPr lang="en-US" sz="1800" kern="0" dirty="0" err="1">
                <a:effectLst/>
                <a:ea typeface="Times New Roman" panose="02020603050405020304" pitchFamily="18" charset="0"/>
                <a:cs typeface="Times New Roman" panose="02020603050405020304" pitchFamily="18" charset="0"/>
              </a:rPr>
              <a:t>fotossíntese</a:t>
            </a:r>
            <a:r>
              <a:rPr lang="en-US" sz="1800" kern="0" dirty="0">
                <a:effectLst/>
                <a:ea typeface="Times New Roman" panose="02020603050405020304" pitchFamily="18" charset="0"/>
                <a:cs typeface="Times New Roman" panose="02020603050405020304" pitchFamily="18" charset="0"/>
              </a:rPr>
              <a:t> para o </a:t>
            </a:r>
            <a:r>
              <a:rPr lang="en-US" sz="1800" kern="0" dirty="0" err="1">
                <a:effectLst/>
                <a:ea typeface="Times New Roman" panose="02020603050405020304" pitchFamily="18" charset="0"/>
                <a:cs typeface="Times New Roman" panose="02020603050405020304" pitchFamily="18" charset="0"/>
              </a:rPr>
              <a:t>ecossistema</a:t>
            </a:r>
            <a:r>
              <a:rPr lang="en-US" sz="1800" kern="0" dirty="0">
                <a:effectLst/>
                <a:ea typeface="Times New Roman" panose="02020603050405020304" pitchFamily="18" charset="0"/>
                <a:cs typeface="Times New Roman" panose="02020603050405020304" pitchFamily="18" charset="0"/>
              </a:rPr>
              <a:t>."</a:t>
            </a:r>
          </a:p>
          <a:p>
            <a:endParaRPr lang="en-US" kern="0" dirty="0">
              <a:cs typeface="Times New Roman" panose="02020603050405020304" pitchFamily="18" charset="0"/>
            </a:endParaRPr>
          </a:p>
          <a:p>
            <a:r>
              <a:rPr lang="en-US" sz="1800" kern="0" dirty="0">
                <a:effectLst/>
                <a:ea typeface="Times New Roman" panose="02020603050405020304" pitchFamily="18" charset="0"/>
                <a:cs typeface="Times New Roman" panose="02020603050405020304" pitchFamily="18" charset="0"/>
              </a:rPr>
              <a:t>"</a:t>
            </a:r>
            <a:r>
              <a:rPr lang="en-US" sz="1800" kern="0" dirty="0" err="1">
                <a:effectLst/>
                <a:ea typeface="Times New Roman" panose="02020603050405020304" pitchFamily="18" charset="0"/>
                <a:cs typeface="Times New Roman" panose="02020603050405020304" pitchFamily="18" charset="0"/>
              </a:rPr>
              <a:t>Discuta</a:t>
            </a:r>
            <a:r>
              <a:rPr lang="en-US" sz="1800" kern="0" dirty="0">
                <a:effectLst/>
                <a:ea typeface="Times New Roman" panose="02020603050405020304" pitchFamily="18" charset="0"/>
                <a:cs typeface="Times New Roman" panose="02020603050405020304" pitchFamily="18" charset="0"/>
              </a:rPr>
              <a:t> o </a:t>
            </a:r>
            <a:r>
              <a:rPr lang="en-US" sz="1800" kern="0" dirty="0" err="1">
                <a:effectLst/>
                <a:ea typeface="Times New Roman" panose="02020603050405020304" pitchFamily="18" charset="0"/>
                <a:cs typeface="Times New Roman" panose="02020603050405020304" pitchFamily="18" charset="0"/>
              </a:rPr>
              <a:t>impacto</a:t>
            </a:r>
            <a:r>
              <a:rPr lang="en-US" sz="1800" kern="0" dirty="0">
                <a:effectLst/>
                <a:ea typeface="Times New Roman" panose="02020603050405020304" pitchFamily="18" charset="0"/>
                <a:cs typeface="Times New Roman" panose="02020603050405020304" pitchFamily="18" charset="0"/>
              </a:rPr>
              <a:t> de Luís de Camões </a:t>
            </a:r>
            <a:r>
              <a:rPr lang="en-US" sz="1800" kern="0" dirty="0" err="1">
                <a:effectLst/>
                <a:ea typeface="Times New Roman" panose="02020603050405020304" pitchFamily="18" charset="0"/>
                <a:cs typeface="Times New Roman" panose="02020603050405020304" pitchFamily="18" charset="0"/>
              </a:rPr>
              <a:t>na</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literatura</a:t>
            </a:r>
            <a:r>
              <a:rPr lang="en-US" sz="1800" kern="0" dirty="0">
                <a:effectLst/>
                <a:ea typeface="Times New Roman" panose="02020603050405020304" pitchFamily="18" charset="0"/>
                <a:cs typeface="Times New Roman" panose="02020603050405020304" pitchFamily="18" charset="0"/>
              </a:rPr>
              <a:t> da </a:t>
            </a:r>
            <a:r>
              <a:rPr lang="en-US" sz="1800" kern="0" dirty="0" err="1">
                <a:effectLst/>
                <a:ea typeface="Times New Roman" panose="02020603050405020304" pitchFamily="18" charset="0"/>
                <a:cs typeface="Times New Roman" panose="02020603050405020304" pitchFamily="18" charset="0"/>
              </a:rPr>
              <a:t>língua</a:t>
            </a:r>
            <a:r>
              <a:rPr lang="en-US" sz="1800" kern="0" dirty="0">
                <a:effectLst/>
                <a:ea typeface="Times New Roman" panose="02020603050405020304" pitchFamily="18" charset="0"/>
                <a:cs typeface="Times New Roman" panose="02020603050405020304" pitchFamily="18" charset="0"/>
              </a:rPr>
              <a:t> Portuguesa, </a:t>
            </a:r>
            <a:r>
              <a:rPr lang="en-US" sz="1800" kern="0" dirty="0" err="1">
                <a:effectLst/>
                <a:ea typeface="Times New Roman" panose="02020603050405020304" pitchFamily="18" charset="0"/>
                <a:cs typeface="Times New Roman" panose="02020603050405020304" pitchFamily="18" charset="0"/>
              </a:rPr>
              <a:t>destacando</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suas</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obras</a:t>
            </a:r>
            <a:r>
              <a:rPr lang="en-US" kern="0" dirty="0">
                <a:ea typeface="Times New Roman" panose="02020603050405020304" pitchFamily="18" charset="0"/>
                <a:cs typeface="Times New Roman" panose="02020603050405020304" pitchFamily="18" charset="0"/>
              </a:rPr>
              <a:t> e versos </a:t>
            </a:r>
            <a:r>
              <a:rPr lang="en-US" sz="1800" kern="0" dirty="0" err="1">
                <a:effectLst/>
                <a:ea typeface="Times New Roman" panose="02020603050405020304" pitchFamily="18" charset="0"/>
                <a:cs typeface="Times New Roman" panose="02020603050405020304" pitchFamily="18" charset="0"/>
              </a:rPr>
              <a:t>mais</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famosos</a:t>
            </a:r>
            <a:r>
              <a:rPr lang="en-US" sz="1800" kern="0" dirty="0">
                <a:effectLst/>
                <a:ea typeface="Times New Roman" panose="02020603050405020304" pitchFamily="18" charset="0"/>
                <a:cs typeface="Times New Roman" panose="02020603050405020304" pitchFamily="18" charset="0"/>
              </a:rPr>
              <a:t>, e </a:t>
            </a:r>
            <a:r>
              <a:rPr lang="en-US" sz="1800" kern="0" dirty="0" err="1">
                <a:effectLst/>
                <a:ea typeface="Times New Roman" panose="02020603050405020304" pitchFamily="18" charset="0"/>
                <a:cs typeface="Times New Roman" panose="02020603050405020304" pitchFamily="18" charset="0"/>
              </a:rPr>
              <a:t>explique</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por</a:t>
            </a:r>
            <a:r>
              <a:rPr lang="en-US" sz="1800" kern="0" dirty="0">
                <a:effectLst/>
                <a:ea typeface="Times New Roman" panose="02020603050405020304" pitchFamily="18" charset="0"/>
                <a:cs typeface="Times New Roman" panose="02020603050405020304" pitchFamily="18" charset="0"/>
              </a:rPr>
              <a:t> que </a:t>
            </a:r>
            <a:r>
              <a:rPr lang="en-US" sz="1800" kern="0" dirty="0" err="1">
                <a:effectLst/>
                <a:ea typeface="Times New Roman" panose="02020603050405020304" pitchFamily="18" charset="0"/>
                <a:cs typeface="Times New Roman" panose="02020603050405020304" pitchFamily="18" charset="0"/>
              </a:rPr>
              <a:t>suas</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obras</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ainda</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são</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relevantes</a:t>
            </a:r>
            <a:r>
              <a:rPr lang="en-US" sz="1800" kern="0" dirty="0">
                <a:effectLst/>
                <a:ea typeface="Times New Roman" panose="02020603050405020304" pitchFamily="18" charset="0"/>
                <a:cs typeface="Times New Roman" panose="02020603050405020304" pitchFamily="18" charset="0"/>
              </a:rPr>
              <a:t> e </a:t>
            </a:r>
            <a:r>
              <a:rPr lang="en-US" sz="1800" kern="0" dirty="0" err="1">
                <a:effectLst/>
                <a:ea typeface="Times New Roman" panose="02020603050405020304" pitchFamily="18" charset="0"/>
                <a:cs typeface="Times New Roman" panose="02020603050405020304" pitchFamily="18" charset="0"/>
              </a:rPr>
              <a:t>estudadas</a:t>
            </a:r>
            <a:r>
              <a:rPr lang="en-US" sz="1800" kern="0" dirty="0">
                <a:effectLst/>
                <a:ea typeface="Times New Roman" panose="02020603050405020304" pitchFamily="18" charset="0"/>
                <a:cs typeface="Times New Roman" panose="02020603050405020304" pitchFamily="18" charset="0"/>
              </a:rPr>
              <a:t> </a:t>
            </a:r>
            <a:r>
              <a:rPr lang="en-US" sz="1800" kern="0" dirty="0" err="1">
                <a:effectLst/>
                <a:ea typeface="Times New Roman" panose="02020603050405020304" pitchFamily="18" charset="0"/>
                <a:cs typeface="Times New Roman" panose="02020603050405020304" pitchFamily="18" charset="0"/>
              </a:rPr>
              <a:t>hoje</a:t>
            </a:r>
            <a:r>
              <a:rPr lang="en-US" sz="1800" kern="0" dirty="0">
                <a:effectLst/>
                <a:ea typeface="Times New Roman" panose="02020603050405020304" pitchFamily="18" charset="0"/>
                <a:cs typeface="Times New Roman" panose="02020603050405020304" pitchFamily="18" charset="0"/>
              </a:rPr>
              <a:t>."</a:t>
            </a:r>
            <a:endParaRPr lang="pt-PT" dirty="0"/>
          </a:p>
        </p:txBody>
      </p:sp>
      <p:pic>
        <p:nvPicPr>
          <p:cNvPr id="5" name="Imagem 4">
            <a:extLst>
              <a:ext uri="{FF2B5EF4-FFF2-40B4-BE49-F238E27FC236}">
                <a16:creationId xmlns:a16="http://schemas.microsoft.com/office/drawing/2014/main" id="{68975C8B-77E5-19AC-DBD3-D212D0774EBE}"/>
              </a:ext>
            </a:extLst>
          </p:cNvPr>
          <p:cNvPicPr>
            <a:picLocks noChangeAspect="1"/>
          </p:cNvPicPr>
          <p:nvPr/>
        </p:nvPicPr>
        <p:blipFill>
          <a:blip r:embed="rId3"/>
          <a:stretch>
            <a:fillRect/>
          </a:stretch>
        </p:blipFill>
        <p:spPr>
          <a:xfrm>
            <a:off x="0" y="127977"/>
            <a:ext cx="12192000" cy="6602045"/>
          </a:xfrm>
          <a:prstGeom prst="rect">
            <a:avLst/>
          </a:prstGeom>
        </p:spPr>
      </p:pic>
    </p:spTree>
    <p:extLst>
      <p:ext uri="{BB962C8B-B14F-4D97-AF65-F5344CB8AC3E}">
        <p14:creationId xmlns:p14="http://schemas.microsoft.com/office/powerpoint/2010/main" val="2367403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3E48EF-BECA-D922-D262-CEEA6054D7A4}"/>
              </a:ext>
            </a:extLst>
          </p:cNvPr>
          <p:cNvSpPr>
            <a:spLocks noGrp="1"/>
          </p:cNvSpPr>
          <p:nvPr>
            <p:ph type="title"/>
          </p:nvPr>
        </p:nvSpPr>
        <p:spPr/>
        <p:txBody>
          <a:bodyPr/>
          <a:lstStyle/>
          <a:p>
            <a:r>
              <a:rPr lang="en-US" dirty="0"/>
              <a:t>LLM NA PRÁTICA – </a:t>
            </a:r>
            <a:r>
              <a:rPr lang="en-US" dirty="0" err="1"/>
              <a:t>estou</a:t>
            </a:r>
            <a:r>
              <a:rPr lang="en-US" dirty="0"/>
              <a:t> </a:t>
            </a:r>
            <a:r>
              <a:rPr lang="pt-PT" dirty="0"/>
              <a:t>sem inspiração?</a:t>
            </a:r>
          </a:p>
        </p:txBody>
      </p:sp>
      <p:sp>
        <p:nvSpPr>
          <p:cNvPr id="3" name="Marcador de Posição de Conteúdo 2">
            <a:extLst>
              <a:ext uri="{FF2B5EF4-FFF2-40B4-BE49-F238E27FC236}">
                <a16:creationId xmlns:a16="http://schemas.microsoft.com/office/drawing/2014/main" id="{BEEF10AE-2505-5704-1222-CD538FFE4EB7}"/>
              </a:ext>
            </a:extLst>
          </p:cNvPr>
          <p:cNvSpPr>
            <a:spLocks noGrp="1"/>
          </p:cNvSpPr>
          <p:nvPr>
            <p:ph idx="1"/>
          </p:nvPr>
        </p:nvSpPr>
        <p:spPr>
          <a:xfrm>
            <a:off x="684212" y="1392518"/>
            <a:ext cx="9419908" cy="4707467"/>
          </a:xfrm>
        </p:spPr>
        <p:txBody>
          <a:bodyPr>
            <a:normAutofit lnSpcReduction="10000"/>
          </a:bodyPr>
          <a:lstStyle/>
          <a:p>
            <a:r>
              <a:rPr lang="pt-PT" dirty="0"/>
              <a:t>“Crie 5 questões de múltipla escolha sobre…”</a:t>
            </a:r>
          </a:p>
          <a:p>
            <a:r>
              <a:rPr lang="pt-PT" dirty="0"/>
              <a:t>“Considerando os conteúdos programáticos a seguir, descreva quais seriam os objetivos de aprendizagem…”</a:t>
            </a:r>
          </a:p>
          <a:p>
            <a:r>
              <a:rPr lang="pt-PT" dirty="0"/>
              <a:t>“Crie 5 questões em formato </a:t>
            </a:r>
            <a:r>
              <a:rPr lang="pt-PT" dirty="0" err="1"/>
              <a:t>Aiken</a:t>
            </a:r>
            <a:r>
              <a:rPr lang="pt-PT" dirty="0"/>
              <a:t> sem numeração e no português como escrito em Portugal sobre…”</a:t>
            </a:r>
          </a:p>
          <a:p>
            <a:r>
              <a:rPr lang="pt-PT" dirty="0"/>
              <a:t>“Crie 5 questões em formato </a:t>
            </a:r>
            <a:r>
              <a:rPr lang="pt-PT" dirty="0" err="1"/>
              <a:t>Aiken</a:t>
            </a:r>
            <a:r>
              <a:rPr lang="pt-PT" dirty="0"/>
              <a:t> sem numeração e no português como escrito em Portugal sobre… Assegure-se de que as alternativas estão balanceadas em conteúdo e tamanho.”</a:t>
            </a:r>
          </a:p>
          <a:p>
            <a:r>
              <a:rPr lang="pt-PT" dirty="0"/>
              <a:t>“Para alunos do … ano do curso de …, crie 5 questões dissertativas no português como escrito em Portugal e no nível 4 da Taxonomia de </a:t>
            </a:r>
            <a:r>
              <a:rPr lang="pt-PT" dirty="0" err="1"/>
              <a:t>Bloom</a:t>
            </a:r>
            <a:r>
              <a:rPr lang="pt-PT" dirty="0"/>
              <a:t> sobre…”</a:t>
            </a:r>
          </a:p>
        </p:txBody>
      </p:sp>
      <p:sp>
        <p:nvSpPr>
          <p:cNvPr id="4" name="Marcador de Posição do Número do Diapositivo 3">
            <a:extLst>
              <a:ext uri="{FF2B5EF4-FFF2-40B4-BE49-F238E27FC236}">
                <a16:creationId xmlns:a16="http://schemas.microsoft.com/office/drawing/2014/main" id="{03A683D8-D059-6CA8-E96A-43DC5A3B0DAC}"/>
              </a:ext>
            </a:extLst>
          </p:cNvPr>
          <p:cNvSpPr>
            <a:spLocks noGrp="1"/>
          </p:cNvSpPr>
          <p:nvPr>
            <p:ph type="sldNum" sz="quarter" idx="12"/>
          </p:nvPr>
        </p:nvSpPr>
        <p:spPr/>
        <p:txBody>
          <a:bodyPr/>
          <a:lstStyle/>
          <a:p>
            <a:fld id="{1CB4B5B6-F041-4DAB-BC5E-3AF34F124984}" type="slidenum">
              <a:rPr lang="pt-PT" smtClean="0"/>
              <a:pPr/>
              <a:t>20</a:t>
            </a:fld>
            <a:endParaRPr lang="pt-PT" dirty="0"/>
          </a:p>
        </p:txBody>
      </p:sp>
    </p:spTree>
    <p:extLst>
      <p:ext uri="{BB962C8B-B14F-4D97-AF65-F5344CB8AC3E}">
        <p14:creationId xmlns:p14="http://schemas.microsoft.com/office/powerpoint/2010/main" val="22616204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05990D-A35C-F574-533C-BA073B7EF6E3}"/>
              </a:ext>
            </a:extLst>
          </p:cNvPr>
          <p:cNvSpPr>
            <a:spLocks noGrp="1"/>
          </p:cNvSpPr>
          <p:nvPr>
            <p:ph type="title"/>
          </p:nvPr>
        </p:nvSpPr>
        <p:spPr/>
        <p:txBody>
          <a:bodyPr/>
          <a:lstStyle/>
          <a:p>
            <a:r>
              <a:rPr lang="pt-PT" dirty="0"/>
              <a:t>Referências e leitura recomendada</a:t>
            </a:r>
          </a:p>
        </p:txBody>
      </p:sp>
      <p:sp>
        <p:nvSpPr>
          <p:cNvPr id="3" name="Marcador de Posição de Conteúdo 2">
            <a:extLst>
              <a:ext uri="{FF2B5EF4-FFF2-40B4-BE49-F238E27FC236}">
                <a16:creationId xmlns:a16="http://schemas.microsoft.com/office/drawing/2014/main" id="{AAB3A767-B89D-A253-D4B7-0BFCD5E138F8}"/>
              </a:ext>
            </a:extLst>
          </p:cNvPr>
          <p:cNvSpPr>
            <a:spLocks noGrp="1"/>
          </p:cNvSpPr>
          <p:nvPr>
            <p:ph idx="1"/>
          </p:nvPr>
        </p:nvSpPr>
        <p:spPr/>
        <p:txBody>
          <a:bodyPr>
            <a:normAutofit lnSpcReduction="10000"/>
          </a:bodyPr>
          <a:lstStyle/>
          <a:p>
            <a:r>
              <a:rPr lang="pt-PT" dirty="0" err="1"/>
              <a:t>World</a:t>
            </a:r>
            <a:r>
              <a:rPr lang="pt-PT" dirty="0"/>
              <a:t> </a:t>
            </a:r>
            <a:r>
              <a:rPr lang="pt-PT" dirty="0" err="1"/>
              <a:t>Economic</a:t>
            </a:r>
            <a:r>
              <a:rPr lang="pt-PT" dirty="0"/>
              <a:t> </a:t>
            </a:r>
            <a:r>
              <a:rPr lang="pt-PT" dirty="0" err="1"/>
              <a:t>Forum</a:t>
            </a:r>
            <a:r>
              <a:rPr lang="pt-PT" dirty="0"/>
              <a:t> (https://www3.weforum.org/)</a:t>
            </a:r>
          </a:p>
          <a:p>
            <a:r>
              <a:rPr lang="en-US" dirty="0"/>
              <a:t>WEF Report</a:t>
            </a:r>
            <a:r>
              <a:rPr lang="en-US" b="1" dirty="0"/>
              <a:t>: </a:t>
            </a:r>
            <a:r>
              <a:rPr lang="en-US" dirty="0"/>
              <a:t>Shaping the Future of Learning: The Role of AI in Education 4.0</a:t>
            </a:r>
            <a:endParaRPr lang="pt-PT" dirty="0"/>
          </a:p>
          <a:p>
            <a:r>
              <a:rPr lang="pt-PT" dirty="0" err="1"/>
              <a:t>Choice</a:t>
            </a:r>
            <a:r>
              <a:rPr lang="pt-PT" dirty="0"/>
              <a:t> (choice360.org)</a:t>
            </a:r>
          </a:p>
          <a:p>
            <a:r>
              <a:rPr lang="pt-PT" dirty="0"/>
              <a:t>EU AI </a:t>
            </a:r>
            <a:r>
              <a:rPr lang="pt-PT" dirty="0" err="1"/>
              <a:t>Act</a:t>
            </a:r>
            <a:r>
              <a:rPr lang="pt-PT" dirty="0"/>
              <a:t> (https://www.europarl.europa.eu/)</a:t>
            </a:r>
          </a:p>
          <a:p>
            <a:r>
              <a:rPr lang="pt-PT" dirty="0" err="1"/>
              <a:t>ChatGPT</a:t>
            </a:r>
            <a:r>
              <a:rPr lang="pt-PT" dirty="0"/>
              <a:t> 4o (https://chatgpt.com)</a:t>
            </a:r>
          </a:p>
          <a:p>
            <a:r>
              <a:rPr lang="pt-PT" dirty="0"/>
              <a:t>Gemini (gemini.google.com)</a:t>
            </a:r>
          </a:p>
          <a:p>
            <a:r>
              <a:rPr lang="pt-PT" dirty="0" err="1"/>
              <a:t>Copilot</a:t>
            </a:r>
            <a:r>
              <a:rPr lang="pt-PT" dirty="0"/>
              <a:t> (</a:t>
            </a:r>
            <a:r>
              <a:rPr lang="pt-PT" dirty="0">
                <a:hlinkClick r:id="rId2">
                  <a:extLst>
                    <a:ext uri="{A12FA001-AC4F-418D-AE19-62706E023703}">
                      <ahyp:hlinkClr xmlns:ahyp="http://schemas.microsoft.com/office/drawing/2018/hyperlinkcolor" val="tx"/>
                    </a:ext>
                  </a:extLst>
                </a:hlinkClick>
              </a:rPr>
              <a:t>http://copilot.Microsoft.com</a:t>
            </a:r>
            <a:r>
              <a:rPr lang="pt-PT" dirty="0"/>
              <a:t>)</a:t>
            </a:r>
          </a:p>
          <a:p>
            <a:r>
              <a:rPr lang="pt-PT" dirty="0"/>
              <a:t>Claude 3.5 </a:t>
            </a:r>
            <a:r>
              <a:rPr lang="pt-PT" dirty="0" err="1"/>
              <a:t>Sonnet</a:t>
            </a:r>
            <a:r>
              <a:rPr lang="pt-PT" dirty="0"/>
              <a:t> (</a:t>
            </a:r>
            <a:r>
              <a:rPr lang="pt-PT" dirty="0">
                <a:hlinkClick r:id="rId3">
                  <a:extLst>
                    <a:ext uri="{A12FA001-AC4F-418D-AE19-62706E023703}">
                      <ahyp:hlinkClr xmlns:ahyp="http://schemas.microsoft.com/office/drawing/2018/hyperlinkcolor" val="tx"/>
                    </a:ext>
                  </a:extLst>
                </a:hlinkClick>
              </a:rPr>
              <a:t>https://claude.ai/</a:t>
            </a:r>
            <a:r>
              <a:rPr lang="pt-PT" dirty="0"/>
              <a:t>)</a:t>
            </a:r>
          </a:p>
          <a:p>
            <a:r>
              <a:rPr lang="pt-PT" dirty="0">
                <a:hlinkClick r:id="rId4">
                  <a:extLst>
                    <a:ext uri="{A12FA001-AC4F-418D-AE19-62706E023703}">
                      <ahyp:hlinkClr xmlns:ahyp="http://schemas.microsoft.com/office/drawing/2018/hyperlinkcolor" val="tx"/>
                    </a:ext>
                  </a:extLst>
                </a:hlinkClick>
              </a:rPr>
              <a:t>Documentos Acessórios a esta Apresentação</a:t>
            </a:r>
            <a:endParaRPr lang="pt-PT" dirty="0"/>
          </a:p>
          <a:p>
            <a:endParaRPr lang="pt-PT" dirty="0"/>
          </a:p>
        </p:txBody>
      </p:sp>
      <p:sp>
        <p:nvSpPr>
          <p:cNvPr id="4" name="Marcador de Posição do Número do Diapositivo 3">
            <a:extLst>
              <a:ext uri="{FF2B5EF4-FFF2-40B4-BE49-F238E27FC236}">
                <a16:creationId xmlns:a16="http://schemas.microsoft.com/office/drawing/2014/main" id="{7D1FA2CE-A122-42F4-079A-4DA8F8A61A75}"/>
              </a:ext>
            </a:extLst>
          </p:cNvPr>
          <p:cNvSpPr>
            <a:spLocks noGrp="1"/>
          </p:cNvSpPr>
          <p:nvPr>
            <p:ph type="sldNum" sz="quarter" idx="12"/>
          </p:nvPr>
        </p:nvSpPr>
        <p:spPr/>
        <p:txBody>
          <a:bodyPr/>
          <a:lstStyle/>
          <a:p>
            <a:fld id="{1CB4B5B6-F041-4DAB-BC5E-3AF34F124984}" type="slidenum">
              <a:rPr lang="pt-PT" smtClean="0"/>
              <a:t>21</a:t>
            </a:fld>
            <a:endParaRPr lang="pt-PT"/>
          </a:p>
        </p:txBody>
      </p:sp>
    </p:spTree>
    <p:extLst>
      <p:ext uri="{BB962C8B-B14F-4D97-AF65-F5344CB8AC3E}">
        <p14:creationId xmlns:p14="http://schemas.microsoft.com/office/powerpoint/2010/main" val="13967868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C6E9697-E062-5E36-5060-6DF295343E62}"/>
              </a:ext>
            </a:extLst>
          </p:cNvPr>
          <p:cNvSpPr>
            <a:spLocks noGrp="1"/>
          </p:cNvSpPr>
          <p:nvPr>
            <p:ph type="title"/>
          </p:nvPr>
        </p:nvSpPr>
        <p:spPr/>
        <p:txBody>
          <a:bodyPr/>
          <a:lstStyle/>
          <a:p>
            <a:r>
              <a:rPr lang="en-US" dirty="0" err="1"/>
              <a:t>Vídeos</a:t>
            </a:r>
            <a:r>
              <a:rPr lang="en-US" dirty="0"/>
              <a:t> </a:t>
            </a:r>
            <a:r>
              <a:rPr lang="en-US" dirty="0" err="1"/>
              <a:t>Recomendados</a:t>
            </a:r>
            <a:br>
              <a:rPr lang="en-US" dirty="0"/>
            </a:br>
            <a:r>
              <a:rPr lang="en-US" dirty="0"/>
              <a:t>(</a:t>
            </a:r>
            <a:r>
              <a:rPr lang="en-US" cap="small" dirty="0"/>
              <a:t>mas </a:t>
            </a:r>
            <a:r>
              <a:rPr lang="en-US" cap="small" dirty="0" err="1"/>
              <a:t>vejam</a:t>
            </a:r>
            <a:r>
              <a:rPr lang="en-US" cap="small" dirty="0"/>
              <a:t> logo, </a:t>
            </a:r>
            <a:r>
              <a:rPr lang="en-US" cap="small" dirty="0" err="1"/>
              <a:t>em</a:t>
            </a:r>
            <a:r>
              <a:rPr lang="en-US" sz="3200" cap="small" dirty="0"/>
              <a:t> 2025 </a:t>
            </a:r>
            <a:r>
              <a:rPr lang="en-US" cap="small" dirty="0" err="1"/>
              <a:t>serão</a:t>
            </a:r>
            <a:r>
              <a:rPr lang="en-US" cap="small" dirty="0"/>
              <a:t> </a:t>
            </a:r>
            <a:r>
              <a:rPr lang="en-US" cap="small" dirty="0" err="1"/>
              <a:t>obsoletos</a:t>
            </a:r>
            <a:r>
              <a:rPr lang="en-US" cap="small" dirty="0"/>
              <a:t>…)</a:t>
            </a:r>
            <a:endParaRPr lang="pt-PT" dirty="0"/>
          </a:p>
        </p:txBody>
      </p:sp>
      <p:sp>
        <p:nvSpPr>
          <p:cNvPr id="3" name="Marcador de Posição de Conteúdo 2">
            <a:extLst>
              <a:ext uri="{FF2B5EF4-FFF2-40B4-BE49-F238E27FC236}">
                <a16:creationId xmlns:a16="http://schemas.microsoft.com/office/drawing/2014/main" id="{060608FE-9EED-875A-F2FF-BE5F034523B1}"/>
              </a:ext>
            </a:extLst>
          </p:cNvPr>
          <p:cNvSpPr>
            <a:spLocks noGrp="1"/>
          </p:cNvSpPr>
          <p:nvPr>
            <p:ph idx="1"/>
          </p:nvPr>
        </p:nvSpPr>
        <p:spPr/>
        <p:txBody>
          <a:bodyPr>
            <a:normAutofit fontScale="92500" lnSpcReduction="10000"/>
          </a:bodyPr>
          <a:lstStyle/>
          <a:p>
            <a:r>
              <a:rPr lang="en-US" dirty="0">
                <a:hlinkClick r:id="rId2">
                  <a:extLst>
                    <a:ext uri="{A12FA001-AC4F-418D-AE19-62706E023703}">
                      <ahyp:hlinkClr xmlns:ahyp="http://schemas.microsoft.com/office/drawing/2018/hyperlinkcolor" val="tx"/>
                    </a:ext>
                  </a:extLst>
                </a:hlinkClick>
              </a:rPr>
              <a:t>Meet Claude 3.5 Sonnet: The AI Revolution</a:t>
            </a:r>
            <a:endParaRPr lang="en-US" dirty="0"/>
          </a:p>
          <a:p>
            <a:pPr lvl="1"/>
            <a:r>
              <a:rPr lang="pt-PT">
                <a:latin typeface="Roboto" panose="02000000000000000000" pitchFamily="2" charset="0"/>
              </a:rPr>
              <a:t>O LLM Claude </a:t>
            </a:r>
            <a:r>
              <a:rPr lang="pt-PT" dirty="0">
                <a:latin typeface="Roboto" panose="02000000000000000000" pitchFamily="2" charset="0"/>
              </a:rPr>
              <a:t>3.5 </a:t>
            </a:r>
            <a:r>
              <a:rPr lang="pt-PT" dirty="0" err="1">
                <a:latin typeface="Roboto" panose="02000000000000000000" pitchFamily="2" charset="0"/>
              </a:rPr>
              <a:t>Sonnet</a:t>
            </a:r>
            <a:r>
              <a:rPr lang="pt-PT" dirty="0">
                <a:latin typeface="Roboto" panose="02000000000000000000" pitchFamily="2" charset="0"/>
              </a:rPr>
              <a:t> anunciou a sua chegada, comparando o seu desempenho melhorado em relação ao altamente popular GPT-4o.</a:t>
            </a:r>
            <a:endParaRPr lang="en-US" dirty="0"/>
          </a:p>
          <a:p>
            <a:r>
              <a:rPr lang="en-US" dirty="0">
                <a:hlinkClick r:id="rId3">
                  <a:extLst>
                    <a:ext uri="{A12FA001-AC4F-418D-AE19-62706E023703}">
                      <ahyp:hlinkClr xmlns:ahyp="http://schemas.microsoft.com/office/drawing/2018/hyperlinkcolor" val="tx"/>
                    </a:ext>
                  </a:extLst>
                </a:hlinkClick>
              </a:rPr>
              <a:t>5 wild new AI tools you can try right now</a:t>
            </a:r>
            <a:endParaRPr lang="en-US" dirty="0"/>
          </a:p>
          <a:p>
            <a:pPr lvl="1"/>
            <a:r>
              <a:rPr lang="pt-PT" dirty="0">
                <a:latin typeface="Roboto" panose="02000000000000000000" pitchFamily="2" charset="0"/>
              </a:rPr>
              <a:t>5 novas ferramentas de IA de última geração lançadas em 2024 para gerar vídeos, imagens, efeitos sonoros, código e muito mais.</a:t>
            </a:r>
            <a:r>
              <a:rPr lang="en-US" b="0" i="0" dirty="0">
                <a:solidFill>
                  <a:srgbClr val="131313"/>
                </a:solidFill>
                <a:effectLst/>
                <a:latin typeface="Roboto" panose="02000000000000000000" pitchFamily="2" charset="0"/>
              </a:rPr>
              <a:t> </a:t>
            </a:r>
            <a:endParaRPr lang="en-US" dirty="0"/>
          </a:p>
          <a:p>
            <a:r>
              <a:rPr lang="en-US" dirty="0">
                <a:hlinkClick r:id="rId4">
                  <a:extLst>
                    <a:ext uri="{A12FA001-AC4F-418D-AE19-62706E023703}">
                      <ahyp:hlinkClr xmlns:ahyp="http://schemas.microsoft.com/office/drawing/2018/hyperlinkcolor" val="tx"/>
                    </a:ext>
                  </a:extLst>
                </a:hlinkClick>
              </a:rPr>
              <a:t>We used 121 AI Tools for Teachers – Here are the Best</a:t>
            </a:r>
            <a:endParaRPr lang="en-US" dirty="0"/>
          </a:p>
          <a:p>
            <a:pPr lvl="1"/>
            <a:r>
              <a:rPr lang="pt-PT" dirty="0"/>
              <a:t>Inquérito sobre as melhores aplicações de inteligência artificial para a sala de aula.</a:t>
            </a:r>
            <a:endParaRPr lang="en-US" dirty="0"/>
          </a:p>
          <a:p>
            <a:r>
              <a:rPr lang="en-US" dirty="0">
                <a:hlinkClick r:id="rId5">
                  <a:extLst>
                    <a:ext uri="{A12FA001-AC4F-418D-AE19-62706E023703}">
                      <ahyp:hlinkClr xmlns:ahyp="http://schemas.microsoft.com/office/drawing/2018/hyperlinkcolor" val="tx"/>
                    </a:ext>
                  </a:extLst>
                </a:hlinkClick>
              </a:rPr>
              <a:t>AI can do your homework. Now what?</a:t>
            </a:r>
            <a:endParaRPr lang="en-US" dirty="0"/>
          </a:p>
          <a:p>
            <a:pPr lvl="1"/>
            <a:r>
              <a:rPr lang="pt-PT" dirty="0">
                <a:latin typeface="Roboto" panose="02000000000000000000" pitchFamily="2" charset="0"/>
              </a:rPr>
              <a:t>Alunos e professores são entrevistados sobre como as escolas devem lidar com o aumento dos </a:t>
            </a:r>
            <a:r>
              <a:rPr lang="pt-PT" dirty="0" err="1">
                <a:latin typeface="Roboto" panose="02000000000000000000" pitchFamily="2" charset="0"/>
              </a:rPr>
              <a:t>chatbots</a:t>
            </a:r>
            <a:r>
              <a:rPr lang="pt-PT" dirty="0">
                <a:latin typeface="Roboto" panose="02000000000000000000" pitchFamily="2" charset="0"/>
              </a:rPr>
              <a:t>.</a:t>
            </a:r>
            <a:endParaRPr lang="pt-PT" dirty="0"/>
          </a:p>
        </p:txBody>
      </p:sp>
      <p:sp>
        <p:nvSpPr>
          <p:cNvPr id="4" name="Marcador de Posição do Número do Diapositivo 3">
            <a:extLst>
              <a:ext uri="{FF2B5EF4-FFF2-40B4-BE49-F238E27FC236}">
                <a16:creationId xmlns:a16="http://schemas.microsoft.com/office/drawing/2014/main" id="{47D2094F-B927-8A09-EC49-CC8CA1D1546A}"/>
              </a:ext>
            </a:extLst>
          </p:cNvPr>
          <p:cNvSpPr>
            <a:spLocks noGrp="1"/>
          </p:cNvSpPr>
          <p:nvPr>
            <p:ph type="sldNum" sz="quarter" idx="12"/>
          </p:nvPr>
        </p:nvSpPr>
        <p:spPr/>
        <p:txBody>
          <a:bodyPr/>
          <a:lstStyle/>
          <a:p>
            <a:fld id="{1CB4B5B6-F041-4DAB-BC5E-3AF34F124984}" type="slidenum">
              <a:rPr lang="pt-PT" smtClean="0"/>
              <a:pPr/>
              <a:t>22</a:t>
            </a:fld>
            <a:endParaRPr lang="pt-PT" dirty="0"/>
          </a:p>
        </p:txBody>
      </p:sp>
    </p:spTree>
    <p:extLst>
      <p:ext uri="{BB962C8B-B14F-4D97-AF65-F5344CB8AC3E}">
        <p14:creationId xmlns:p14="http://schemas.microsoft.com/office/powerpoint/2010/main" val="4239163755"/>
      </p:ext>
    </p:extLst>
  </p:cSld>
  <p:clrMapOvr>
    <a:masterClrMapping/>
  </p:clrMapOvr>
</p:sld>
</file>

<file path=ppt/theme/theme1.xml><?xml version="1.0" encoding="utf-8"?>
<a:theme xmlns:a="http://schemas.openxmlformats.org/drawingml/2006/main" name="Setor">
  <a:themeElements>
    <a:clrScheme name="Setor">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etor">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etor">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TM02900771[[fn=Setor]]</Template>
  <TotalTime>12312</TotalTime>
  <Words>2406</Words>
  <Application>Microsoft Office PowerPoint</Application>
  <PresentationFormat>Ecrã Panorâmico</PresentationFormat>
  <Paragraphs>254</Paragraphs>
  <Slides>22</Slides>
  <Notes>15</Notes>
  <HiddenSlides>0</HiddenSlides>
  <MMClips>0</MMClips>
  <ScaleCrop>false</ScaleCrop>
  <HeadingPairs>
    <vt:vector size="6" baseType="variant">
      <vt:variant>
        <vt:lpstr>Tipos de letra usados</vt:lpstr>
      </vt:variant>
      <vt:variant>
        <vt:i4>7</vt:i4>
      </vt:variant>
      <vt:variant>
        <vt:lpstr>Tema</vt:lpstr>
      </vt:variant>
      <vt:variant>
        <vt:i4>1</vt:i4>
      </vt:variant>
      <vt:variant>
        <vt:lpstr>Títulos dos diapositivos</vt:lpstr>
      </vt:variant>
      <vt:variant>
        <vt:i4>22</vt:i4>
      </vt:variant>
    </vt:vector>
  </HeadingPairs>
  <TitlesOfParts>
    <vt:vector size="30" baseType="lpstr">
      <vt:lpstr>Aptos</vt:lpstr>
      <vt:lpstr>Arial</vt:lpstr>
      <vt:lpstr>Calibri</vt:lpstr>
      <vt:lpstr>Century Gothic</vt:lpstr>
      <vt:lpstr>Roboto</vt:lpstr>
      <vt:lpstr>Times New Roman</vt:lpstr>
      <vt:lpstr>Wingdings 3</vt:lpstr>
      <vt:lpstr>Setor</vt:lpstr>
      <vt:lpstr>Incorporando IA no processo Ensino-aprendizagem</vt:lpstr>
      <vt:lpstr>Declaração de exoneração de responsabilidade</vt:lpstr>
      <vt:lpstr>Relatório do Fórum Económico Mundial: Moldando o futuro da aprendizagem: o papel da IA na educação 4.0</vt:lpstr>
      <vt:lpstr>Estrutura da apresentação</vt:lpstr>
      <vt:lpstr>Desafios Globais da Educação</vt:lpstr>
      <vt:lpstr>Panorama Atual da Educação</vt:lpstr>
      <vt:lpstr>O potencial da IA na capacitação da educação 4.0</vt:lpstr>
      <vt:lpstr>O potencial da IA na capacitação da educação 4.0</vt:lpstr>
      <vt:lpstr>Exemplos emergentes e estudos de caso</vt:lpstr>
      <vt:lpstr>Exemplos emergentes e estudos de caso</vt:lpstr>
      <vt:lpstr>Projetos menos bem sucedidos</vt:lpstr>
      <vt:lpstr>Oportunidades e desafios da IA na educação</vt:lpstr>
      <vt:lpstr>Oportunidades e desafios da IA na educação</vt:lpstr>
      <vt:lpstr>Orientações e recomendações futuras</vt:lpstr>
      <vt:lpstr>Orientações e recomendações futuras</vt:lpstr>
      <vt:lpstr>IA (LLM) na prática A Diferença entre:  -   Inteligência Artificial  -   Grandes Modelos de Linguagem (LLMs) -   Grandes modelos multimodais (LMMs)</vt:lpstr>
      <vt:lpstr>LLM NA PRÁTICA – Personalização do GPT</vt:lpstr>
      <vt:lpstr>LLM NA PRÁTICA – GPTs Customizados</vt:lpstr>
      <vt:lpstr>LLM NA PRÁTICA – PROMPT ENGINEERING</vt:lpstr>
      <vt:lpstr>LLM NA PRÁTICA – estou sem inspiração?</vt:lpstr>
      <vt:lpstr>Referências e leitura recomendada</vt:lpstr>
      <vt:lpstr>Vídeos Recomendados (mas vejam logo, em 2025 serão obsoletos…)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Incorporando IA no processo Ensino-aprendizagem</dc:title>
  <dc:creator>Laercio Cruvinel</dc:creator>
  <cp:lastModifiedBy>Laercio Cruvinel</cp:lastModifiedBy>
  <cp:revision>1</cp:revision>
  <dcterms:created xsi:type="dcterms:W3CDTF">2024-06-15T20:52:35Z</dcterms:created>
  <dcterms:modified xsi:type="dcterms:W3CDTF">2024-07-03T09:05:21Z</dcterms:modified>
</cp:coreProperties>
</file>