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</p:sldMasterIdLst>
  <p:sldIdLst>
    <p:sldId id="256" r:id="rId4"/>
    <p:sldId id="276" r:id="rId5"/>
    <p:sldId id="277" r:id="rId6"/>
    <p:sldId id="278" r:id="rId7"/>
    <p:sldId id="279" r:id="rId8"/>
    <p:sldId id="259" r:id="rId9"/>
    <p:sldId id="261" r:id="rId10"/>
    <p:sldId id="262" r:id="rId11"/>
    <p:sldId id="282" r:id="rId12"/>
    <p:sldId id="283" r:id="rId13"/>
    <p:sldId id="287" r:id="rId14"/>
    <p:sldId id="286" r:id="rId15"/>
    <p:sldId id="289" r:id="rId16"/>
    <p:sldId id="288" r:id="rId17"/>
    <p:sldId id="290" r:id="rId18"/>
    <p:sldId id="285" r:id="rId19"/>
    <p:sldId id="293" r:id="rId20"/>
    <p:sldId id="291" r:id="rId21"/>
    <p:sldId id="280" r:id="rId22"/>
    <p:sldId id="294" r:id="rId23"/>
    <p:sldId id="301" r:id="rId24"/>
    <p:sldId id="269" r:id="rId25"/>
    <p:sldId id="267" r:id="rId26"/>
    <p:sldId id="270" r:id="rId27"/>
    <p:sldId id="258" r:id="rId28"/>
    <p:sldId id="265" r:id="rId29"/>
    <p:sldId id="266" r:id="rId30"/>
    <p:sldId id="300" r:id="rId31"/>
    <p:sldId id="304" r:id="rId32"/>
    <p:sldId id="305" r:id="rId33"/>
    <p:sldId id="303" r:id="rId34"/>
    <p:sldId id="302" r:id="rId35"/>
    <p:sldId id="311" r:id="rId36"/>
    <p:sldId id="310" r:id="rId37"/>
    <p:sldId id="306" r:id="rId38"/>
    <p:sldId id="309" r:id="rId3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43EA8F-C971-4B70-AD48-FF8B5ADA2868}" v="8" dt="2024-11-14T10:31:43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112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Siza Vieira" userId="464c6831-3d24-4f62-bad2-12abfbf19e82" providerId="ADAL" clId="{1743EA8F-C971-4B70-AD48-FF8B5ADA2868}"/>
    <pc:docChg chg="undo custSel addSld delSld modSld sldOrd">
      <pc:chgData name="Pedro Siza Vieira" userId="464c6831-3d24-4f62-bad2-12abfbf19e82" providerId="ADAL" clId="{1743EA8F-C971-4B70-AD48-FF8B5ADA2868}" dt="2024-11-14T10:31:46.534" v="969" actId="1076"/>
      <pc:docMkLst>
        <pc:docMk/>
      </pc:docMkLst>
      <pc:sldChg chg="addSp modSp mod">
        <pc:chgData name="Pedro Siza Vieira" userId="464c6831-3d24-4f62-bad2-12abfbf19e82" providerId="ADAL" clId="{1743EA8F-C971-4B70-AD48-FF8B5ADA2868}" dt="2024-11-14T10:11:06.777" v="619" actId="14100"/>
        <pc:sldMkLst>
          <pc:docMk/>
          <pc:sldMk cId="555084298" sldId="256"/>
        </pc:sldMkLst>
        <pc:spChg chg="add mod">
          <ac:chgData name="Pedro Siza Vieira" userId="464c6831-3d24-4f62-bad2-12abfbf19e82" providerId="ADAL" clId="{1743EA8F-C971-4B70-AD48-FF8B5ADA2868}" dt="2024-11-14T10:11:06.777" v="619" actId="14100"/>
          <ac:spMkLst>
            <pc:docMk/>
            <pc:sldMk cId="555084298" sldId="256"/>
            <ac:spMk id="4" creationId="{A3D4994B-E511-4215-9CBB-1942637FF6EB}"/>
          </ac:spMkLst>
        </pc:spChg>
      </pc:sldChg>
      <pc:sldChg chg="addSp modSp">
        <pc:chgData name="Pedro Siza Vieira" userId="464c6831-3d24-4f62-bad2-12abfbf19e82" providerId="ADAL" clId="{1743EA8F-C971-4B70-AD48-FF8B5ADA2868}" dt="2024-11-14T09:43:35.036" v="1"/>
        <pc:sldMkLst>
          <pc:docMk/>
          <pc:sldMk cId="4168420911" sldId="262"/>
        </pc:sldMkLst>
        <pc:spChg chg="add mod">
          <ac:chgData name="Pedro Siza Vieira" userId="464c6831-3d24-4f62-bad2-12abfbf19e82" providerId="ADAL" clId="{1743EA8F-C971-4B70-AD48-FF8B5ADA2868}" dt="2024-11-14T09:43:35.036" v="1"/>
          <ac:spMkLst>
            <pc:docMk/>
            <pc:sldMk cId="4168420911" sldId="262"/>
            <ac:spMk id="3" creationId="{EB69AE2A-3EF1-AC6C-1DFA-5495F4577DD0}"/>
          </ac:spMkLst>
        </pc:spChg>
      </pc:sldChg>
      <pc:sldChg chg="del">
        <pc:chgData name="Pedro Siza Vieira" userId="464c6831-3d24-4f62-bad2-12abfbf19e82" providerId="ADAL" clId="{1743EA8F-C971-4B70-AD48-FF8B5ADA2868}" dt="2024-11-14T09:43:12.320" v="0" actId="47"/>
        <pc:sldMkLst>
          <pc:docMk/>
          <pc:sldMk cId="2655718591" sldId="263"/>
        </pc:sldMkLst>
      </pc:sldChg>
      <pc:sldChg chg="del">
        <pc:chgData name="Pedro Siza Vieira" userId="464c6831-3d24-4f62-bad2-12abfbf19e82" providerId="ADAL" clId="{1743EA8F-C971-4B70-AD48-FF8B5ADA2868}" dt="2024-11-14T09:45:40.975" v="7" actId="47"/>
        <pc:sldMkLst>
          <pc:docMk/>
          <pc:sldMk cId="1835895349" sldId="264"/>
        </pc:sldMkLst>
      </pc:sldChg>
      <pc:sldChg chg="addSp delSp modSp mod">
        <pc:chgData name="Pedro Siza Vieira" userId="464c6831-3d24-4f62-bad2-12abfbf19e82" providerId="ADAL" clId="{1743EA8F-C971-4B70-AD48-FF8B5ADA2868}" dt="2024-11-14T09:49:22.497" v="15" actId="1076"/>
        <pc:sldMkLst>
          <pc:docMk/>
          <pc:sldMk cId="1482161851" sldId="266"/>
        </pc:sldMkLst>
        <pc:spChg chg="add del mod">
          <ac:chgData name="Pedro Siza Vieira" userId="464c6831-3d24-4f62-bad2-12abfbf19e82" providerId="ADAL" clId="{1743EA8F-C971-4B70-AD48-FF8B5ADA2868}" dt="2024-11-14T09:48:40.600" v="9" actId="478"/>
          <ac:spMkLst>
            <pc:docMk/>
            <pc:sldMk cId="1482161851" sldId="266"/>
            <ac:spMk id="5" creationId="{AAB1CCEC-EE05-8223-0700-80EBF674CB2F}"/>
          </ac:spMkLst>
        </pc:spChg>
        <pc:picChg chg="del">
          <ac:chgData name="Pedro Siza Vieira" userId="464c6831-3d24-4f62-bad2-12abfbf19e82" providerId="ADAL" clId="{1743EA8F-C971-4B70-AD48-FF8B5ADA2868}" dt="2024-11-14T09:48:38.684" v="8" actId="478"/>
          <ac:picMkLst>
            <pc:docMk/>
            <pc:sldMk cId="1482161851" sldId="266"/>
            <ac:picMk id="4" creationId="{CC0AE946-EFFD-30FE-E141-84DDC39D5CC5}"/>
          </ac:picMkLst>
        </pc:picChg>
        <pc:picChg chg="add mod">
          <ac:chgData name="Pedro Siza Vieira" userId="464c6831-3d24-4f62-bad2-12abfbf19e82" providerId="ADAL" clId="{1743EA8F-C971-4B70-AD48-FF8B5ADA2868}" dt="2024-11-14T09:49:22.497" v="15" actId="1076"/>
          <ac:picMkLst>
            <pc:docMk/>
            <pc:sldMk cId="1482161851" sldId="266"/>
            <ac:picMk id="7" creationId="{A9B5732B-A2A7-AEFD-0A80-1C29BC9AF506}"/>
          </ac:picMkLst>
        </pc:picChg>
      </pc:sldChg>
      <pc:sldChg chg="add del">
        <pc:chgData name="Pedro Siza Vieira" userId="464c6831-3d24-4f62-bad2-12abfbf19e82" providerId="ADAL" clId="{1743EA8F-C971-4B70-AD48-FF8B5ADA2868}" dt="2024-11-14T09:45:15.388" v="6" actId="47"/>
        <pc:sldMkLst>
          <pc:docMk/>
          <pc:sldMk cId="2349249117" sldId="270"/>
        </pc:sldMkLst>
      </pc:sldChg>
      <pc:sldChg chg="del">
        <pc:chgData name="Pedro Siza Vieira" userId="464c6831-3d24-4f62-bad2-12abfbf19e82" providerId="ADAL" clId="{1743EA8F-C971-4B70-AD48-FF8B5ADA2868}" dt="2024-11-14T09:44:38.282" v="2" actId="47"/>
        <pc:sldMkLst>
          <pc:docMk/>
          <pc:sldMk cId="3054567795" sldId="292"/>
        </pc:sldMkLst>
      </pc:sldChg>
      <pc:sldChg chg="del ord">
        <pc:chgData name="Pedro Siza Vieira" userId="464c6831-3d24-4f62-bad2-12abfbf19e82" providerId="ADAL" clId="{1743EA8F-C971-4B70-AD48-FF8B5ADA2868}" dt="2024-11-14T10:07:08.889" v="579" actId="47"/>
        <pc:sldMkLst>
          <pc:docMk/>
          <pc:sldMk cId="582030183" sldId="295"/>
        </pc:sldMkLst>
      </pc:sldChg>
      <pc:sldChg chg="del">
        <pc:chgData name="Pedro Siza Vieira" userId="464c6831-3d24-4f62-bad2-12abfbf19e82" providerId="ADAL" clId="{1743EA8F-C971-4B70-AD48-FF8B5ADA2868}" dt="2024-11-14T09:44:55.969" v="3" actId="47"/>
        <pc:sldMkLst>
          <pc:docMk/>
          <pc:sldMk cId="2171602885" sldId="297"/>
        </pc:sldMkLst>
      </pc:sldChg>
      <pc:sldChg chg="del">
        <pc:chgData name="Pedro Siza Vieira" userId="464c6831-3d24-4f62-bad2-12abfbf19e82" providerId="ADAL" clId="{1743EA8F-C971-4B70-AD48-FF8B5ADA2868}" dt="2024-11-14T09:44:58.481" v="4" actId="47"/>
        <pc:sldMkLst>
          <pc:docMk/>
          <pc:sldMk cId="3207371002" sldId="299"/>
        </pc:sldMkLst>
      </pc:sldChg>
      <pc:sldChg chg="ord">
        <pc:chgData name="Pedro Siza Vieira" userId="464c6831-3d24-4f62-bad2-12abfbf19e82" providerId="ADAL" clId="{1743EA8F-C971-4B70-AD48-FF8B5ADA2868}" dt="2024-11-14T10:07:22.415" v="581"/>
        <pc:sldMkLst>
          <pc:docMk/>
          <pc:sldMk cId="3885747582" sldId="300"/>
        </pc:sldMkLst>
      </pc:sldChg>
      <pc:sldChg chg="addSp delSp modSp mod ord">
        <pc:chgData name="Pedro Siza Vieira" userId="464c6831-3d24-4f62-bad2-12abfbf19e82" providerId="ADAL" clId="{1743EA8F-C971-4B70-AD48-FF8B5ADA2868}" dt="2024-11-14T10:06:59.600" v="577"/>
        <pc:sldMkLst>
          <pc:docMk/>
          <pc:sldMk cId="2845040575" sldId="301"/>
        </pc:sldMkLst>
        <pc:spChg chg="add del mod">
          <ac:chgData name="Pedro Siza Vieira" userId="464c6831-3d24-4f62-bad2-12abfbf19e82" providerId="ADAL" clId="{1743EA8F-C971-4B70-AD48-FF8B5ADA2868}" dt="2024-11-14T10:05:34.520" v="573" actId="1076"/>
          <ac:spMkLst>
            <pc:docMk/>
            <pc:sldMk cId="2845040575" sldId="301"/>
            <ac:spMk id="2" creationId="{63D37675-05A2-C479-982F-2943722036D5}"/>
          </ac:spMkLst>
        </pc:spChg>
        <pc:spChg chg="add del mod">
          <ac:chgData name="Pedro Siza Vieira" userId="464c6831-3d24-4f62-bad2-12abfbf19e82" providerId="ADAL" clId="{1743EA8F-C971-4B70-AD48-FF8B5ADA2868}" dt="2024-11-14T10:01:07.168" v="160" actId="478"/>
          <ac:spMkLst>
            <pc:docMk/>
            <pc:sldMk cId="2845040575" sldId="301"/>
            <ac:spMk id="4" creationId="{DA409DD1-1F52-26D9-C0F5-4CCDA35377DA}"/>
          </ac:spMkLst>
        </pc:spChg>
      </pc:sldChg>
      <pc:sldChg chg="modSp mod ord">
        <pc:chgData name="Pedro Siza Vieira" userId="464c6831-3d24-4f62-bad2-12abfbf19e82" providerId="ADAL" clId="{1743EA8F-C971-4B70-AD48-FF8B5ADA2868}" dt="2024-11-14T10:17:23.222" v="855"/>
        <pc:sldMkLst>
          <pc:docMk/>
          <pc:sldMk cId="3479394176" sldId="302"/>
        </pc:sldMkLst>
        <pc:spChg chg="mod">
          <ac:chgData name="Pedro Siza Vieira" userId="464c6831-3d24-4f62-bad2-12abfbf19e82" providerId="ADAL" clId="{1743EA8F-C971-4B70-AD48-FF8B5ADA2868}" dt="2024-11-14T10:14:58.868" v="851" actId="20577"/>
          <ac:spMkLst>
            <pc:docMk/>
            <pc:sldMk cId="3479394176" sldId="302"/>
            <ac:spMk id="3" creationId="{8517B389-958F-6596-1FA8-F7CED9548A03}"/>
          </ac:spMkLst>
        </pc:spChg>
      </pc:sldChg>
      <pc:sldChg chg="addSp delSp modSp add mod">
        <pc:chgData name="Pedro Siza Vieira" userId="464c6831-3d24-4f62-bad2-12abfbf19e82" providerId="ADAL" clId="{1743EA8F-C971-4B70-AD48-FF8B5ADA2868}" dt="2024-11-14T09:54:07.762" v="87" actId="122"/>
        <pc:sldMkLst>
          <pc:docMk/>
          <pc:sldMk cId="4024857522" sldId="304"/>
        </pc:sldMkLst>
        <pc:spChg chg="mod">
          <ac:chgData name="Pedro Siza Vieira" userId="464c6831-3d24-4f62-bad2-12abfbf19e82" providerId="ADAL" clId="{1743EA8F-C971-4B70-AD48-FF8B5ADA2868}" dt="2024-11-14T09:53:27.553" v="52" actId="20577"/>
          <ac:spMkLst>
            <pc:docMk/>
            <pc:sldMk cId="4024857522" sldId="304"/>
            <ac:spMk id="2" creationId="{E13993FF-DA9D-1988-FE64-484C84722523}"/>
          </ac:spMkLst>
        </pc:spChg>
        <pc:spChg chg="add mod">
          <ac:chgData name="Pedro Siza Vieira" userId="464c6831-3d24-4f62-bad2-12abfbf19e82" providerId="ADAL" clId="{1743EA8F-C971-4B70-AD48-FF8B5ADA2868}" dt="2024-11-14T09:54:07.762" v="87" actId="122"/>
          <ac:spMkLst>
            <pc:docMk/>
            <pc:sldMk cId="4024857522" sldId="304"/>
            <ac:spMk id="5" creationId="{F14B5675-A96D-91F2-5EB5-D98C0861E33F}"/>
          </ac:spMkLst>
        </pc:spChg>
        <pc:picChg chg="add mod">
          <ac:chgData name="Pedro Siza Vieira" userId="464c6831-3d24-4f62-bad2-12abfbf19e82" providerId="ADAL" clId="{1743EA8F-C971-4B70-AD48-FF8B5ADA2868}" dt="2024-11-14T09:53:07.039" v="20" actId="1076"/>
          <ac:picMkLst>
            <pc:docMk/>
            <pc:sldMk cId="4024857522" sldId="304"/>
            <ac:picMk id="4" creationId="{3B007FAB-57A2-F297-BD4A-5840C0EF4C98}"/>
          </ac:picMkLst>
        </pc:picChg>
        <pc:picChg chg="del">
          <ac:chgData name="Pedro Siza Vieira" userId="464c6831-3d24-4f62-bad2-12abfbf19e82" providerId="ADAL" clId="{1743EA8F-C971-4B70-AD48-FF8B5ADA2868}" dt="2024-11-14T09:52:56.834" v="17" actId="478"/>
          <ac:picMkLst>
            <pc:docMk/>
            <pc:sldMk cId="4024857522" sldId="304"/>
            <ac:picMk id="7" creationId="{A9B5732B-A2A7-AEFD-0A80-1C29BC9AF506}"/>
          </ac:picMkLst>
        </pc:picChg>
      </pc:sldChg>
      <pc:sldChg chg="addSp delSp modSp add mod">
        <pc:chgData name="Pedro Siza Vieira" userId="464c6831-3d24-4f62-bad2-12abfbf19e82" providerId="ADAL" clId="{1743EA8F-C971-4B70-AD48-FF8B5ADA2868}" dt="2024-11-14T09:59:10.655" v="109" actId="1076"/>
        <pc:sldMkLst>
          <pc:docMk/>
          <pc:sldMk cId="4275395214" sldId="305"/>
        </pc:sldMkLst>
        <pc:spChg chg="mod">
          <ac:chgData name="Pedro Siza Vieira" userId="464c6831-3d24-4f62-bad2-12abfbf19e82" providerId="ADAL" clId="{1743EA8F-C971-4B70-AD48-FF8B5ADA2868}" dt="2024-11-14T09:54:22.438" v="105" actId="20577"/>
          <ac:spMkLst>
            <pc:docMk/>
            <pc:sldMk cId="4275395214" sldId="305"/>
            <ac:spMk id="2" creationId="{E13993FF-DA9D-1988-FE64-484C84722523}"/>
          </ac:spMkLst>
        </pc:spChg>
        <pc:picChg chg="add mod">
          <ac:chgData name="Pedro Siza Vieira" userId="464c6831-3d24-4f62-bad2-12abfbf19e82" providerId="ADAL" clId="{1743EA8F-C971-4B70-AD48-FF8B5ADA2868}" dt="2024-11-14T09:59:10.655" v="109" actId="1076"/>
          <ac:picMkLst>
            <pc:docMk/>
            <pc:sldMk cId="4275395214" sldId="305"/>
            <ac:picMk id="3" creationId="{53753CC5-462E-37CB-C4F0-C76A7D473315}"/>
          </ac:picMkLst>
        </pc:picChg>
        <pc:picChg chg="del">
          <ac:chgData name="Pedro Siza Vieira" userId="464c6831-3d24-4f62-bad2-12abfbf19e82" providerId="ADAL" clId="{1743EA8F-C971-4B70-AD48-FF8B5ADA2868}" dt="2024-11-14T09:54:31.470" v="106" actId="478"/>
          <ac:picMkLst>
            <pc:docMk/>
            <pc:sldMk cId="4275395214" sldId="305"/>
            <ac:picMk id="4" creationId="{3B007FAB-57A2-F297-BD4A-5840C0EF4C98}"/>
          </ac:picMkLst>
        </pc:picChg>
      </pc:sldChg>
      <pc:sldChg chg="addSp delSp modSp add mod">
        <pc:chgData name="Pedro Siza Vieira" userId="464c6831-3d24-4f62-bad2-12abfbf19e82" providerId="ADAL" clId="{1743EA8F-C971-4B70-AD48-FF8B5ADA2868}" dt="2024-11-14T10:29:18.855" v="934" actId="20577"/>
        <pc:sldMkLst>
          <pc:docMk/>
          <pc:sldMk cId="1945438258" sldId="306"/>
        </pc:sldMkLst>
        <pc:spChg chg="mod">
          <ac:chgData name="Pedro Siza Vieira" userId="464c6831-3d24-4f62-bad2-12abfbf19e82" providerId="ADAL" clId="{1743EA8F-C971-4B70-AD48-FF8B5ADA2868}" dt="2024-11-14T10:29:18.855" v="934" actId="20577"/>
          <ac:spMkLst>
            <pc:docMk/>
            <pc:sldMk cId="1945438258" sldId="306"/>
            <ac:spMk id="2" creationId="{6D17DB0F-15CF-EF28-D927-88C41D54A65A}"/>
          </ac:spMkLst>
        </pc:spChg>
        <pc:spChg chg="add del mod">
          <ac:chgData name="Pedro Siza Vieira" userId="464c6831-3d24-4f62-bad2-12abfbf19e82" providerId="ADAL" clId="{1743EA8F-C971-4B70-AD48-FF8B5ADA2868}" dt="2024-11-14T10:17:39.676" v="888" actId="478"/>
          <ac:spMkLst>
            <pc:docMk/>
            <pc:sldMk cId="1945438258" sldId="306"/>
            <ac:spMk id="4" creationId="{C105516D-AA3F-B22E-2B77-C7DA41D255FC}"/>
          </ac:spMkLst>
        </pc:spChg>
        <pc:picChg chg="del">
          <ac:chgData name="Pedro Siza Vieira" userId="464c6831-3d24-4f62-bad2-12abfbf19e82" providerId="ADAL" clId="{1743EA8F-C971-4B70-AD48-FF8B5ADA2868}" dt="2024-11-14T10:17:37.199" v="887" actId="478"/>
          <ac:picMkLst>
            <pc:docMk/>
            <pc:sldMk cId="1945438258" sldId="306"/>
            <ac:picMk id="5" creationId="{9420D24E-6176-67D0-7D7F-33D90560248E}"/>
          </ac:picMkLst>
        </pc:picChg>
        <pc:picChg chg="add mod">
          <ac:chgData name="Pedro Siza Vieira" userId="464c6831-3d24-4f62-bad2-12abfbf19e82" providerId="ADAL" clId="{1743EA8F-C971-4B70-AD48-FF8B5ADA2868}" dt="2024-11-14T10:29:04.860" v="902" actId="1076"/>
          <ac:picMkLst>
            <pc:docMk/>
            <pc:sldMk cId="1945438258" sldId="306"/>
            <ac:picMk id="7" creationId="{E956B276-1FEE-2DBD-D9EC-CB4E04198C90}"/>
          </ac:picMkLst>
        </pc:picChg>
      </pc:sldChg>
      <pc:sldChg chg="add del">
        <pc:chgData name="Pedro Siza Vieira" userId="464c6831-3d24-4f62-bad2-12abfbf19e82" providerId="ADAL" clId="{1743EA8F-C971-4B70-AD48-FF8B5ADA2868}" dt="2024-11-14T10:30:32.482" v="955" actId="47"/>
        <pc:sldMkLst>
          <pc:docMk/>
          <pc:sldMk cId="2844614885" sldId="307"/>
        </pc:sldMkLst>
      </pc:sldChg>
      <pc:sldChg chg="add del">
        <pc:chgData name="Pedro Siza Vieira" userId="464c6831-3d24-4f62-bad2-12abfbf19e82" providerId="ADAL" clId="{1743EA8F-C971-4B70-AD48-FF8B5ADA2868}" dt="2024-11-14T10:30:30.838" v="954" actId="47"/>
        <pc:sldMkLst>
          <pc:docMk/>
          <pc:sldMk cId="1963355360" sldId="308"/>
        </pc:sldMkLst>
      </pc:sldChg>
      <pc:sldChg chg="addSp modSp add mod">
        <pc:chgData name="Pedro Siza Vieira" userId="464c6831-3d24-4f62-bad2-12abfbf19e82" providerId="ADAL" clId="{1743EA8F-C971-4B70-AD48-FF8B5ADA2868}" dt="2024-11-14T10:29:58.392" v="953" actId="20577"/>
        <pc:sldMkLst>
          <pc:docMk/>
          <pc:sldMk cId="4156178291" sldId="309"/>
        </pc:sldMkLst>
        <pc:spChg chg="mod">
          <ac:chgData name="Pedro Siza Vieira" userId="464c6831-3d24-4f62-bad2-12abfbf19e82" providerId="ADAL" clId="{1743EA8F-C971-4B70-AD48-FF8B5ADA2868}" dt="2024-11-14T10:29:58.392" v="953" actId="20577"/>
          <ac:spMkLst>
            <pc:docMk/>
            <pc:sldMk cId="4156178291" sldId="309"/>
            <ac:spMk id="2" creationId="{6D17DB0F-15CF-EF28-D927-88C41D54A65A}"/>
          </ac:spMkLst>
        </pc:spChg>
        <pc:picChg chg="add mod">
          <ac:chgData name="Pedro Siza Vieira" userId="464c6831-3d24-4f62-bad2-12abfbf19e82" providerId="ADAL" clId="{1743EA8F-C971-4B70-AD48-FF8B5ADA2868}" dt="2024-11-14T10:29:50.018" v="938" actId="1076"/>
          <ac:picMkLst>
            <pc:docMk/>
            <pc:sldMk cId="4156178291" sldId="309"/>
            <ac:picMk id="4" creationId="{0E848BF9-133B-4281-4C47-60227ED67963}"/>
          </ac:picMkLst>
        </pc:picChg>
      </pc:sldChg>
      <pc:sldChg chg="addSp modSp add mod ord">
        <pc:chgData name="Pedro Siza Vieira" userId="464c6831-3d24-4f62-bad2-12abfbf19e82" providerId="ADAL" clId="{1743EA8F-C971-4B70-AD48-FF8B5ADA2868}" dt="2024-11-14T10:28:35.291" v="898"/>
        <pc:sldMkLst>
          <pc:docMk/>
          <pc:sldMk cId="3171155686" sldId="310"/>
        </pc:sldMkLst>
        <pc:picChg chg="add mod">
          <ac:chgData name="Pedro Siza Vieira" userId="464c6831-3d24-4f62-bad2-12abfbf19e82" providerId="ADAL" clId="{1743EA8F-C971-4B70-AD48-FF8B5ADA2868}" dt="2024-11-14T10:28:27.712" v="896" actId="1076"/>
          <ac:picMkLst>
            <pc:docMk/>
            <pc:sldMk cId="3171155686" sldId="310"/>
            <ac:picMk id="4" creationId="{FBEEFBFD-4C08-4540-F973-8879C2EBAB60}"/>
          </ac:picMkLst>
        </pc:picChg>
      </pc:sldChg>
      <pc:sldChg chg="addSp delSp modSp add mod ord">
        <pc:chgData name="Pedro Siza Vieira" userId="464c6831-3d24-4f62-bad2-12abfbf19e82" providerId="ADAL" clId="{1743EA8F-C971-4B70-AD48-FF8B5ADA2868}" dt="2024-11-14T10:31:46.534" v="969" actId="1076"/>
        <pc:sldMkLst>
          <pc:docMk/>
          <pc:sldMk cId="3261302181" sldId="311"/>
        </pc:sldMkLst>
        <pc:spChg chg="mod">
          <ac:chgData name="Pedro Siza Vieira" userId="464c6831-3d24-4f62-bad2-12abfbf19e82" providerId="ADAL" clId="{1743EA8F-C971-4B70-AD48-FF8B5ADA2868}" dt="2024-11-14T10:30:53.480" v="966" actId="20577"/>
          <ac:spMkLst>
            <pc:docMk/>
            <pc:sldMk cId="3261302181" sldId="311"/>
            <ac:spMk id="2" creationId="{63D37675-05A2-C479-982F-2943722036D5}"/>
          </ac:spMkLst>
        </pc:spChg>
        <pc:spChg chg="del">
          <ac:chgData name="Pedro Siza Vieira" userId="464c6831-3d24-4f62-bad2-12abfbf19e82" providerId="ADAL" clId="{1743EA8F-C971-4B70-AD48-FF8B5ADA2868}" dt="2024-11-14T10:31:00.313" v="967" actId="478"/>
          <ac:spMkLst>
            <pc:docMk/>
            <pc:sldMk cId="3261302181" sldId="311"/>
            <ac:spMk id="3" creationId="{0EDA9EF3-C15D-1F45-A3B4-DB9DFA0337FE}"/>
          </ac:spMkLst>
        </pc:spChg>
        <pc:picChg chg="add mod">
          <ac:chgData name="Pedro Siza Vieira" userId="464c6831-3d24-4f62-bad2-12abfbf19e82" providerId="ADAL" clId="{1743EA8F-C971-4B70-AD48-FF8B5ADA2868}" dt="2024-11-14T10:31:46.534" v="969" actId="1076"/>
          <ac:picMkLst>
            <pc:docMk/>
            <pc:sldMk cId="3261302181" sldId="311"/>
            <ac:picMk id="4" creationId="{4073F94D-AF46-0339-BA22-3BEB65FDC4C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B4FBD4-78DD-4A74-C814-0D2DF157D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F7A8E1-D811-077D-B242-963888041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DB86A9A-6940-F97F-7AB0-274D6C61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3FB3-BA79-C946-BD87-44FB3960FA3F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9C0EC4D-357C-7D86-E1AF-A34FD1AEE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9A38A4A-C52A-FF0C-CB92-4E64ECDAC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4095-79AA-1640-9D4D-F85918A969B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21121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0A841-BFA6-FC13-D71D-3F043237D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B8304B3-1AB0-518F-AA2A-AA7EB5F8C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671444D-0616-076F-E0A0-E9FAB8FA4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3FB3-BA79-C946-BD87-44FB3960FA3F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DF4AB28-3526-3214-FB0C-DF32D74CB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7D323BE-C82C-3340-B1B7-F96EE3E4E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4095-79AA-1640-9D4D-F85918A969B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76796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E8876-13C9-1DE8-8D03-58437E1B2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61A3FD2-10E9-2A74-EE31-5F293E44F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B66AF6C-184D-4169-A65C-E81A125FB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3FB3-BA79-C946-BD87-44FB3960FA3F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1BD7ED8-9210-3172-1468-2793D449A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0FAF5AB-E5D2-3EB2-5ED8-4830639FA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4095-79AA-1640-9D4D-F85918A969B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21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A9C680-FC24-BC26-B4E1-ABA01B3DC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EF3FB2A-605C-E683-421D-D5CA3712DF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C7CE34A-579E-7C7B-BC2B-2768053C4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B3F4571-0AD9-78FE-BCA6-5018B1F88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3FB3-BA79-C946-BD87-44FB3960FA3F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5027BB5-461E-C307-F7C0-2663B02C4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B5734C4-7EFA-69AE-474B-1207F78AE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4095-79AA-1640-9D4D-F85918A969B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8990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87A48F-4F98-D831-58C5-F67E05B5C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DF70C55-D831-5910-5D46-441F8267B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9561A4C9-DCC1-69E8-405C-EF7652B03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0D7CE6F0-88A4-CA7C-EEAA-E4BFF097E1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D6C0953-0A4F-139C-6F0D-AC429C1350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2740309B-031C-60BD-CE46-196C92B9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3FB3-BA79-C946-BD87-44FB3960FA3F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737380AF-632C-50A5-A644-68B2F5B85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695AC641-9624-25EC-D625-81DDEFE2E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4095-79AA-1640-9D4D-F85918A969B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125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8BF22D-B875-CF10-BEFC-FD0BB5946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FF72AAEE-F4DF-F1C2-78CF-C09AD8C05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3FB3-BA79-C946-BD87-44FB3960FA3F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C7A28174-FB79-ABA0-1BEE-DADA06F03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52C284A5-EBCC-C31C-31DE-2379E9ED7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4095-79AA-1640-9D4D-F85918A969B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454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B8A10B73-8D19-0B19-C01D-C5F4BFC86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3FB3-BA79-C946-BD87-44FB3960FA3F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E0201BDA-07B4-33F6-8568-902B6CA52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4007D8C6-A3AE-7543-64D2-9F1862DF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4095-79AA-1640-9D4D-F85918A969B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1824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CE8194-E098-7738-B467-2988DEE9D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59F9799-C26D-0E64-5F6B-AB6C484E1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4854864-ECCA-A434-841B-DD0965E0D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4965E64-B382-8935-A191-4E95F1833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3FB3-BA79-C946-BD87-44FB3960FA3F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A3378E5-729A-64C5-07B9-9BAE26F7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1793A06-ADAE-800D-00E9-DFB9DD325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4095-79AA-1640-9D4D-F85918A969B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339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CE742-FFB1-3DAB-244E-DEE75F01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3D29A4F-D9D2-7FA7-9698-3BD0923AFB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769ABB0-0701-CD6E-1908-A7B8920496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751D7EA-284C-3A4E-494A-239B19145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3FB3-BA79-C946-BD87-44FB3960FA3F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AEC93B6-E8FF-B42A-4B3E-7E4CBF283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0F4A4F9-A206-0B7B-ACD7-33D05302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4095-79AA-1640-9D4D-F85918A969B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3227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6D822A-EF51-1438-832D-D8D0C397C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91728437-DB81-F4F6-8F9D-38247A430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762753B-2346-A645-D5DE-F9DC1E50F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3FB3-BA79-C946-BD87-44FB3960FA3F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81895D8-9BAF-A4E7-496E-E4C3A4B66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A6D7B95-DB38-AEA3-8322-EAB9C415F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4095-79AA-1640-9D4D-F85918A969B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7143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F28D701-5EE1-B347-20A2-49C8939DA7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BC63772-B333-67F4-62F6-74EEFF267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480AD16-7201-FF0F-F89E-6932A3544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E3FB3-BA79-C946-BD87-44FB3960FA3F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740BA83-684E-AADB-1DFD-5EA555515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5EBB0D7-B4CE-5B5C-1D5A-7BAF0CA7A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4095-79AA-1640-9D4D-F85918A969B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72104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4B23-4A32-33FE-5B0A-642E048C10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46E359-0790-4ED4-6A76-81DBDA7A06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03226-3AD3-314C-6E27-B27A6180D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1BC3-D5B9-4AC4-8450-7A7B7689C06C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19AD-6161-ED64-62E7-E3D1A494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66336-BF70-451D-E366-5E018131D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4A48-C313-44AC-99AF-639E5825F88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6868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0E29-D10B-1888-ADF5-FC49A15EE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A6BD3-E904-760F-1DF5-AF9DDE712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88620-E390-2E2D-B6A6-E7F8B81DF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1BC3-D5B9-4AC4-8450-7A7B7689C06C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1B606-C66E-F325-72DC-6E122C937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FBC86-4353-EFF4-16AF-362FAF953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4A48-C313-44AC-99AF-639E5825F88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5183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B0D1E-40A0-FA30-A3CE-1E40854CE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F679B-E1AD-F863-9681-555789E30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823F6-35FD-7D57-9CEF-163677E14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1BC3-D5B9-4AC4-8450-7A7B7689C06C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1B539-9B7E-3E57-85D9-B4EEFB7F5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FDF16-7A8F-2320-00BD-3566058E1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4A48-C313-44AC-99AF-639E5825F88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49649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E1240-5A21-C63B-6C09-FEAF064C4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61442-F06D-CEDF-A726-394AF36E20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EBE1C-F0FA-38A4-22B2-1AAEACB1B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F6CF44-06EE-54CC-3DC1-F30AD2733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1BC3-D5B9-4AC4-8450-7A7B7689C06C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8D4575-DD54-A1E9-DA79-B733E44D0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10C91C-6E5F-D468-867A-8E34A5F00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4A48-C313-44AC-99AF-639E5825F88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0531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86934-413C-2236-7825-D41AFEFD9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4819B-A81A-AF71-2688-2FF98FFF4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6CEDF-BE13-2201-E568-3B09D0DB0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EBDD6F-F5CB-A44D-9A1F-1DFC6B0522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E51111-3778-797B-0090-75DC85B15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71F861-CE32-45F3-5A34-5CC0205B9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1BC3-D5B9-4AC4-8450-7A7B7689C06C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BC7377-2255-2020-2BB7-CD3707FB4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3D8CFD-E7A6-1250-F104-36356411E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4A48-C313-44AC-99AF-639E5825F88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70045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7034A-CFC9-1DF9-A576-EEBCC62C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F7F98A-EAD4-70D4-9CDD-0E8345982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1BC3-D5B9-4AC4-8450-7A7B7689C06C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C8F675-8EC5-D545-6658-A1B13CC59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2C54D-C35D-81B8-5883-84B575CB0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4A48-C313-44AC-99AF-639E5825F88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352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16D225-CFCD-D0D1-EAB6-1A59B3F39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1BC3-D5B9-4AC4-8450-7A7B7689C06C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12C033-7DBC-F194-C451-8BC861824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E7EB2C-286B-FCF8-C5D8-43D94DA6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4A48-C313-44AC-99AF-639E5825F88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84398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8E575-52B0-A7AA-82B7-C139CA59A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539E5-79B8-CDBA-EB39-026C956CC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F1DC0-FD0D-687D-1863-0770F469C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56CDD-6713-ADB9-4599-A1C13B821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1BC3-D5B9-4AC4-8450-7A7B7689C06C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FEFFF-2BFE-9CEB-0FB5-01A359743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777E2-0F57-3736-7721-510B7E8BD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4A48-C313-44AC-99AF-639E5825F88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54361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1DBD5-1F94-6926-EBD7-2F93E91C3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3CB221-968B-0A18-41A1-43FC2D1BB7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2C8B7-5D3C-A74A-267C-053E16355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3C8A07-DC96-A201-D56E-6797C5E07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1BC3-D5B9-4AC4-8450-7A7B7689C06C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B9FB1-2C5C-E8E1-CC82-5208841C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A481DE-A4EA-4727-F3BD-F042160DA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4A48-C313-44AC-99AF-639E5825F88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8877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FAD78-220A-27DE-5606-B19BB1353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925289-660D-A4E9-BFEE-FE31296DF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712DB-BA10-49A7-7552-8D405117C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1BC3-D5B9-4AC4-8450-7A7B7689C06C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8C5D9-713F-0A0E-2E06-3E8958C1F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6294F-498D-B4A1-CA5B-705550066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4A48-C313-44AC-99AF-639E5825F88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57638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DA7D23-917C-69FD-F0D4-4936551DED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825EF4-9C19-7845-31D5-A904EE12A1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AABB1-25D5-197B-E036-DFE607AF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A1BC3-D5B9-4AC4-8450-7A7B7689C06C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7D68A-1A63-3F62-EF36-2F5C98B2A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A9DE4-9EA2-6883-313A-B75C22ED1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B4A48-C313-44AC-99AF-639E5825F88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8424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F21FE40-60CF-EA68-464B-0730BDC6E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CA363FD-8CE9-B2F8-CB34-3DBB14A02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BA78C3B-C6F8-D5F5-36B6-AA4754C733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E3FB3-BA79-C946-BD87-44FB3960FA3F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A2420A2-89DE-0218-6853-7A211AF260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40B1D29-5060-BCB0-57E9-7660C4F82A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94095-79AA-1640-9D4D-F85918A969B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99836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1A73A8-EBE8-EEC6-F3C0-4EB153BD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B5FCF-E6B3-E6A8-F394-B55B86CA4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31BB1-9AB6-CB90-FAD4-B90ABCBFF0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A1BC3-D5B9-4AC4-8450-7A7B7689C06C}" type="datetimeFigureOut">
              <a:rPr lang="pt-PT" smtClean="0"/>
              <a:t>14/11/2024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CA917-B183-B222-0112-C26676426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51B20-1976-F883-4EF5-EE08112466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B4A48-C313-44AC-99AF-639E5825F88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105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10A7CE-4707-A117-238C-4DBD9C0B03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A economia portuguesa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8C5C19-A05D-988C-E00B-BC9F3BF951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/>
              <a:t>Onde estamos? De onde vimos? Para onde vamos?</a:t>
            </a:r>
          </a:p>
        </p:txBody>
      </p:sp>
      <p:sp>
        <p:nvSpPr>
          <p:cNvPr id="4" name="CaixaDeTexto 5">
            <a:extLst>
              <a:ext uri="{FF2B5EF4-FFF2-40B4-BE49-F238E27FC236}">
                <a16:creationId xmlns:a16="http://schemas.microsoft.com/office/drawing/2014/main" id="{A3D4994B-E511-4215-9CBB-1942637FF6EB}"/>
              </a:ext>
            </a:extLst>
          </p:cNvPr>
          <p:cNvSpPr txBox="1"/>
          <p:nvPr/>
        </p:nvSpPr>
        <p:spPr>
          <a:xfrm>
            <a:off x="9486145" y="5088265"/>
            <a:ext cx="1778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dirty="0"/>
              <a:t>Pedro Siza Vieira</a:t>
            </a:r>
          </a:p>
          <a:p>
            <a:pPr algn="l"/>
            <a:r>
              <a:rPr lang="en-GB" sz="1400" dirty="0" err="1"/>
              <a:t>Novembro</a:t>
            </a:r>
            <a:r>
              <a:rPr lang="en-GB" sz="1400" dirty="0"/>
              <a:t> 2024</a:t>
            </a: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555084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197507-DBB0-1A6D-71B5-EEE97192C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Onde</a:t>
            </a:r>
            <a:r>
              <a:rPr lang="en-GB" dirty="0"/>
              <a:t> </a:t>
            </a:r>
            <a:r>
              <a:rPr lang="en-GB" dirty="0" err="1"/>
              <a:t>estamos</a:t>
            </a:r>
            <a:r>
              <a:rPr lang="en-GB" dirty="0"/>
              <a:t>?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660BCB3-2255-7BCF-10DC-A5C9711EF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Uma </a:t>
            </a:r>
            <a:r>
              <a:rPr lang="en-GB" dirty="0" err="1"/>
              <a:t>economia</a:t>
            </a:r>
            <a:r>
              <a:rPr lang="en-GB" dirty="0"/>
              <a:t> </a:t>
            </a:r>
            <a:r>
              <a:rPr lang="en-GB" dirty="0" err="1"/>
              <a:t>estagnada</a:t>
            </a:r>
            <a:r>
              <a:rPr lang="en-GB" dirty="0"/>
              <a:t>?</a:t>
            </a:r>
          </a:p>
          <a:p>
            <a:r>
              <a:rPr lang="en-GB" dirty="0"/>
              <a:t>Uma </a:t>
            </a:r>
            <a:r>
              <a:rPr lang="en-GB" dirty="0" err="1"/>
              <a:t>economia</a:t>
            </a:r>
            <a:r>
              <a:rPr lang="en-GB" dirty="0"/>
              <a:t> que </a:t>
            </a:r>
            <a:r>
              <a:rPr lang="en-GB" dirty="0" err="1"/>
              <a:t>perde</a:t>
            </a:r>
            <a:r>
              <a:rPr lang="en-GB" dirty="0"/>
              <a:t> </a:t>
            </a:r>
            <a:r>
              <a:rPr lang="en-GB" dirty="0" err="1"/>
              <a:t>terreno</a:t>
            </a:r>
            <a:r>
              <a:rPr lang="en-GB" dirty="0"/>
              <a:t> para a </a:t>
            </a:r>
            <a:r>
              <a:rPr lang="en-GB" dirty="0" err="1"/>
              <a:t>média</a:t>
            </a:r>
            <a:r>
              <a:rPr lang="en-GB" dirty="0"/>
              <a:t> europeia, em particular para os </a:t>
            </a:r>
            <a:r>
              <a:rPr lang="en-GB" dirty="0" err="1"/>
              <a:t>países</a:t>
            </a:r>
            <a:r>
              <a:rPr lang="en-GB" dirty="0"/>
              <a:t> de </a:t>
            </a:r>
            <a:r>
              <a:rPr lang="en-GB" dirty="0" err="1"/>
              <a:t>leste</a:t>
            </a:r>
            <a:r>
              <a:rPr lang="en-GB" dirty="0"/>
              <a:t>?</a:t>
            </a:r>
          </a:p>
          <a:p>
            <a:r>
              <a:rPr lang="en-GB" dirty="0"/>
              <a:t>Uma </a:t>
            </a:r>
            <a:r>
              <a:rPr lang="en-GB" dirty="0" err="1"/>
              <a:t>economia</a:t>
            </a:r>
            <a:r>
              <a:rPr lang="en-GB" dirty="0"/>
              <a:t> de </a:t>
            </a:r>
            <a:r>
              <a:rPr lang="en-GB" dirty="0" err="1"/>
              <a:t>baixos</a:t>
            </a:r>
            <a:r>
              <a:rPr lang="en-GB" dirty="0"/>
              <a:t> </a:t>
            </a:r>
            <a:r>
              <a:rPr lang="en-GB" dirty="0" err="1"/>
              <a:t>salários</a:t>
            </a:r>
            <a:r>
              <a:rPr lang="en-GB" dirty="0"/>
              <a:t>, </a:t>
            </a:r>
            <a:r>
              <a:rPr lang="en-GB" dirty="0" err="1"/>
              <a:t>baixa</a:t>
            </a:r>
            <a:r>
              <a:rPr lang="en-GB" dirty="0"/>
              <a:t> </a:t>
            </a:r>
            <a:r>
              <a:rPr lang="en-GB" dirty="0" err="1"/>
              <a:t>produtividade</a:t>
            </a:r>
            <a:r>
              <a:rPr lang="en-GB" dirty="0"/>
              <a:t> e </a:t>
            </a:r>
            <a:r>
              <a:rPr lang="en-GB" dirty="0" err="1"/>
              <a:t>baixo</a:t>
            </a:r>
            <a:r>
              <a:rPr lang="en-GB" dirty="0"/>
              <a:t> </a:t>
            </a:r>
            <a:r>
              <a:rPr lang="en-GB" dirty="0" err="1"/>
              <a:t>valor</a:t>
            </a:r>
            <a:r>
              <a:rPr lang="en-GB" dirty="0"/>
              <a:t> </a:t>
            </a:r>
            <a:r>
              <a:rPr lang="en-GB" dirty="0" err="1"/>
              <a:t>acrescentado</a:t>
            </a:r>
            <a:r>
              <a:rPr lang="en-GB" dirty="0"/>
              <a:t>?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026312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8C67CF3-BD13-DD6B-5B4A-630576600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 de facto…</a:t>
            </a:r>
          </a:p>
        </p:txBody>
      </p:sp>
      <p:pic>
        <p:nvPicPr>
          <p:cNvPr id="7" name="Imagem 7">
            <a:extLst>
              <a:ext uri="{FF2B5EF4-FFF2-40B4-BE49-F238E27FC236}">
                <a16:creationId xmlns:a16="http://schemas.microsoft.com/office/drawing/2014/main" id="{B23896E2-873F-15DD-274C-EC423797A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15772"/>
            <a:ext cx="7188199" cy="4223067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313CF47-8518-54A5-BDE4-01A16CB929B5}"/>
              </a:ext>
            </a:extLst>
          </p:cNvPr>
          <p:cNvSpPr txBox="1"/>
          <p:nvPr/>
        </p:nvSpPr>
        <p:spPr>
          <a:xfrm>
            <a:off x="4531404" y="5552088"/>
            <a:ext cx="6202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/>
              <a:t>Entre</a:t>
            </a:r>
            <a:r>
              <a:rPr lang="en-GB" dirty="0"/>
              <a:t> 2000 e 2022 </a:t>
            </a:r>
            <a:r>
              <a:rPr lang="en-GB" dirty="0" err="1"/>
              <a:t>crescimento</a:t>
            </a:r>
            <a:r>
              <a:rPr lang="en-GB" dirty="0"/>
              <a:t> </a:t>
            </a:r>
            <a:r>
              <a:rPr lang="en-GB" dirty="0" err="1"/>
              <a:t>acumulado</a:t>
            </a:r>
            <a:r>
              <a:rPr lang="en-GB" dirty="0"/>
              <a:t> do PIB de 19% em </a:t>
            </a:r>
            <a:r>
              <a:rPr lang="en-GB" dirty="0" err="1"/>
              <a:t>termos</a:t>
            </a:r>
            <a:r>
              <a:rPr lang="en-GB" dirty="0"/>
              <a:t> </a:t>
            </a:r>
            <a:r>
              <a:rPr lang="en-GB" dirty="0" err="1"/>
              <a:t>reais</a:t>
            </a:r>
            <a:r>
              <a:rPr lang="en-GB" dirty="0"/>
              <a:t> (</a:t>
            </a:r>
            <a:r>
              <a:rPr lang="en-GB" dirty="0" err="1"/>
              <a:t>menos</a:t>
            </a:r>
            <a:r>
              <a:rPr lang="en-GB" dirty="0"/>
              <a:t> de 1%/</a:t>
            </a:r>
            <a:r>
              <a:rPr lang="en-GB" dirty="0" err="1"/>
              <a:t>ano</a:t>
            </a:r>
            <a:r>
              <a:rPr lang="en-GB" dirty="0"/>
              <a:t>)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05245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25B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2C2621-588B-90C5-CCF1-CCB01942B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Estamos a perder terreno para os países de leste…</a:t>
            </a:r>
          </a:p>
        </p:txBody>
      </p:sp>
      <p:pic>
        <p:nvPicPr>
          <p:cNvPr id="7" name="Imagem 7">
            <a:extLst>
              <a:ext uri="{FF2B5EF4-FFF2-40B4-BE49-F238E27FC236}">
                <a16:creationId xmlns:a16="http://schemas.microsoft.com/office/drawing/2014/main" id="{F4B93D6C-CDDD-2E6F-3BCE-AD5B02234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15772"/>
            <a:ext cx="7188199" cy="422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639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D47734-C372-A292-6D34-DF328AB1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Mas</a:t>
            </a:r>
            <a:r>
              <a:rPr lang="en-GB" dirty="0"/>
              <a:t> </a:t>
            </a:r>
            <a:r>
              <a:rPr lang="en-GB" dirty="0" err="1"/>
              <a:t>será</a:t>
            </a:r>
            <a:r>
              <a:rPr lang="en-GB" dirty="0"/>
              <a:t> </a:t>
            </a:r>
            <a:r>
              <a:rPr lang="en-GB" dirty="0" err="1"/>
              <a:t>mesmo</a:t>
            </a:r>
            <a:r>
              <a:rPr lang="en-GB" dirty="0"/>
              <a:t> </a:t>
            </a:r>
            <a:r>
              <a:rPr lang="en-GB" dirty="0" err="1"/>
              <a:t>assim</a:t>
            </a:r>
            <a:r>
              <a:rPr lang="en-GB" dirty="0"/>
              <a:t>?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80131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80596-E9EF-19B9-F279-924E105A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Volatibilida-de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ao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longo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do tempo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D1640AD-5E0E-0728-CCF9-40B2598C6617}"/>
              </a:ext>
            </a:extLst>
          </p:cNvPr>
          <p:cNvSpPr txBox="1"/>
          <p:nvPr/>
        </p:nvSpPr>
        <p:spPr>
          <a:xfrm>
            <a:off x="5181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PT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58E3870-DEA1-BEA3-C380-BD9DF94EEA37}"/>
              </a:ext>
            </a:extLst>
          </p:cNvPr>
          <p:cNvSpPr txBox="1"/>
          <p:nvPr/>
        </p:nvSpPr>
        <p:spPr>
          <a:xfrm>
            <a:off x="5181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PT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00C1B67-0F24-0C43-88B7-38AD46F5D2B2}"/>
              </a:ext>
            </a:extLst>
          </p:cNvPr>
          <p:cNvSpPr txBox="1"/>
          <p:nvPr/>
        </p:nvSpPr>
        <p:spPr>
          <a:xfrm>
            <a:off x="4359578" y="342579"/>
            <a:ext cx="3990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PIB trimestral a </a:t>
            </a:r>
            <a:r>
              <a:rPr lang="en-GB" dirty="0" err="1"/>
              <a:t>preços</a:t>
            </a:r>
            <a:r>
              <a:rPr lang="en-GB" dirty="0"/>
              <a:t> </a:t>
            </a:r>
            <a:r>
              <a:rPr lang="en-GB" dirty="0" err="1"/>
              <a:t>constantes</a:t>
            </a:r>
            <a:endParaRPr lang="pt-PT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4B9A04E-0C47-9AAB-F444-8E373E7464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9878" y="1439956"/>
            <a:ext cx="8322365" cy="4351338"/>
          </a:xfrm>
        </p:spPr>
      </p:pic>
    </p:spTree>
    <p:extLst>
      <p:ext uri="{BB962C8B-B14F-4D97-AF65-F5344CB8AC3E}">
        <p14:creationId xmlns:p14="http://schemas.microsoft.com/office/powerpoint/2010/main" val="2629396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5FD4D6E-4678-7DD9-2E14-9ED3CBCF9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FBCF</a:t>
            </a: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id="{BF51495B-DBB4-EF8A-2675-C3FAA647FF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567359"/>
            <a:ext cx="7188199" cy="371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983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77ECFC-7322-765C-41AD-0FF9DA3E4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VAB Construção </a:t>
            </a: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id="{9B7898FE-5D01-02EB-3286-96486803E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657212"/>
            <a:ext cx="7188199" cy="3540186"/>
          </a:xfrm>
          <a:prstGeom prst="rect">
            <a:avLst/>
          </a:prstGeom>
        </p:spPr>
      </p:pic>
      <p:sp>
        <p:nvSpPr>
          <p:cNvPr id="3" name="CaixaDeTexto 7">
            <a:extLst>
              <a:ext uri="{FF2B5EF4-FFF2-40B4-BE49-F238E27FC236}">
                <a16:creationId xmlns:a16="http://schemas.microsoft.com/office/drawing/2014/main" id="{EB69AE2A-3EF1-AC6C-1DFA-5495F4577DD0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/>
              <a:t>Composição</a:t>
            </a:r>
            <a:r>
              <a:rPr lang="en-GB" dirty="0"/>
              <a:t> </a:t>
            </a:r>
            <a:r>
              <a:rPr lang="en-GB" dirty="0" err="1"/>
              <a:t>setorial</a:t>
            </a:r>
            <a:r>
              <a:rPr lang="en-GB" dirty="0"/>
              <a:t> do PIB </a:t>
            </a:r>
            <a:r>
              <a:rPr lang="en-GB" dirty="0" err="1"/>
              <a:t>altera-se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68420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80596-E9EF-19B9-F279-924E105A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VAB </a:t>
            </a:r>
            <a:b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telecomuni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</a:t>
            </a:r>
            <a:b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cações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em </a:t>
            </a: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queda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m 6">
            <a:extLst>
              <a:ext uri="{FF2B5EF4-FFF2-40B4-BE49-F238E27FC236}">
                <a16:creationId xmlns:a16="http://schemas.microsoft.com/office/drawing/2014/main" id="{05F7B763-4E77-5BBD-4D6B-1B4A097341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583" y="1621257"/>
            <a:ext cx="5881959" cy="4351338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30677E5-58EE-C843-7E48-330AF42BE972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/>
              <a:t>Composição</a:t>
            </a:r>
            <a:r>
              <a:rPr lang="en-GB" dirty="0"/>
              <a:t> </a:t>
            </a:r>
            <a:r>
              <a:rPr lang="en-GB" dirty="0" err="1"/>
              <a:t>setorial</a:t>
            </a:r>
            <a:r>
              <a:rPr lang="en-GB" dirty="0"/>
              <a:t> do PIB </a:t>
            </a:r>
            <a:r>
              <a:rPr lang="en-GB" dirty="0" err="1"/>
              <a:t>altera-se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77755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80596-E9EF-19B9-F279-924E105A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600" dirty="0">
                <a:solidFill>
                  <a:srgbClr val="FFFFFF"/>
                </a:solidFill>
              </a:rPr>
              <a:t>VAB </a:t>
            </a:r>
            <a:br>
              <a:rPr lang="en-GB" sz="2600" dirty="0">
                <a:solidFill>
                  <a:srgbClr val="FFFFFF"/>
                </a:solidFill>
              </a:rPr>
            </a:br>
            <a:r>
              <a:rPr lang="en-GB" sz="2600" dirty="0" err="1">
                <a:solidFill>
                  <a:srgbClr val="FFFFFF"/>
                </a:solidFill>
              </a:rPr>
              <a:t>energia</a:t>
            </a:r>
            <a:r>
              <a:rPr lang="en-GB" sz="2600" dirty="0">
                <a:solidFill>
                  <a:srgbClr val="FFFFFF"/>
                </a:solidFill>
              </a:rPr>
              <a:t> em </a:t>
            </a:r>
            <a:r>
              <a:rPr lang="en-GB" sz="2600" dirty="0" err="1">
                <a:solidFill>
                  <a:srgbClr val="FFFFFF"/>
                </a:solidFill>
              </a:rPr>
              <a:t>queda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m 6">
            <a:extLst>
              <a:ext uri="{FF2B5EF4-FFF2-40B4-BE49-F238E27FC236}">
                <a16:creationId xmlns:a16="http://schemas.microsoft.com/office/drawing/2014/main" id="{89E18DE1-3BF6-E75D-DA33-16144FCD3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514" y="1562866"/>
            <a:ext cx="6281366" cy="4351338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7E4415A-2D48-1D31-68FA-F7716DC310C6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/>
              <a:t>Composição</a:t>
            </a:r>
            <a:r>
              <a:rPr lang="en-GB" dirty="0"/>
              <a:t> </a:t>
            </a:r>
            <a:r>
              <a:rPr lang="en-GB" dirty="0" err="1"/>
              <a:t>setorial</a:t>
            </a:r>
            <a:r>
              <a:rPr lang="en-GB" dirty="0"/>
              <a:t> do PIB </a:t>
            </a:r>
            <a:r>
              <a:rPr lang="en-GB" dirty="0" err="1"/>
              <a:t>altera-se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48490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80596-E9EF-19B9-F279-924E105A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Terá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sido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o </a:t>
            </a: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Turismo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Imagem 6">
            <a:extLst>
              <a:ext uri="{FF2B5EF4-FFF2-40B4-BE49-F238E27FC236}">
                <a16:creationId xmlns:a16="http://schemas.microsoft.com/office/drawing/2014/main" id="{C2D0C0B0-3AB1-CB2D-6E0B-ABB87754A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624" y="1397547"/>
            <a:ext cx="5703210" cy="4351338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9D7D4CF-FBDD-589C-614F-7C96991008D4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/>
              <a:t>Composição</a:t>
            </a:r>
            <a:r>
              <a:rPr lang="en-GB" dirty="0"/>
              <a:t> </a:t>
            </a:r>
            <a:r>
              <a:rPr lang="en-GB" dirty="0" err="1"/>
              <a:t>setorial</a:t>
            </a:r>
            <a:r>
              <a:rPr lang="en-GB" dirty="0"/>
              <a:t> do PIB </a:t>
            </a:r>
            <a:r>
              <a:rPr lang="en-GB" dirty="0" err="1"/>
              <a:t>altera-se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08980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80596-E9EF-19B9-F279-924E105A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Foi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 Autoeuropa?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Imagem 11">
            <a:extLst>
              <a:ext uri="{FF2B5EF4-FFF2-40B4-BE49-F238E27FC236}">
                <a16:creationId xmlns:a16="http://schemas.microsoft.com/office/drawing/2014/main" id="{67C3AE14-D287-3A30-D06C-35EF42FEC7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829" y="1608120"/>
            <a:ext cx="5684468" cy="4351338"/>
          </a:xfr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D5499D5-9941-0164-7ED8-72B1B65F864D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/>
              <a:t>Composição</a:t>
            </a:r>
            <a:r>
              <a:rPr lang="en-GB" dirty="0"/>
              <a:t> </a:t>
            </a:r>
            <a:r>
              <a:rPr lang="en-GB" dirty="0" err="1"/>
              <a:t>setorial</a:t>
            </a:r>
            <a:r>
              <a:rPr lang="en-GB" dirty="0"/>
              <a:t> do PIB </a:t>
            </a:r>
            <a:r>
              <a:rPr lang="en-GB" dirty="0" err="1"/>
              <a:t>altera-se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6102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80596-E9EF-19B9-F279-924E105A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VAB</a:t>
            </a:r>
            <a:b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Ind</a:t>
            </a:r>
            <a:r>
              <a:rPr lang="en-GB" sz="2600" dirty="0" err="1">
                <a:solidFill>
                  <a:srgbClr val="FFFFFF"/>
                </a:solidFill>
              </a:rPr>
              <a:t>ús</a:t>
            </a: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trias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alimentares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m 6">
            <a:extLst>
              <a:ext uri="{FF2B5EF4-FFF2-40B4-BE49-F238E27FC236}">
                <a16:creationId xmlns:a16="http://schemas.microsoft.com/office/drawing/2014/main" id="{AB699716-30B6-FA85-441E-680F2558FB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891" y="1738039"/>
            <a:ext cx="5650402" cy="4351338"/>
          </a:xfr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3565256-0E2C-C782-F372-C48085EA9F4C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/>
              <a:t>Composição</a:t>
            </a:r>
            <a:r>
              <a:rPr lang="en-GB" dirty="0"/>
              <a:t> </a:t>
            </a:r>
            <a:r>
              <a:rPr lang="en-GB" dirty="0" err="1"/>
              <a:t>setorial</a:t>
            </a:r>
            <a:r>
              <a:rPr lang="en-GB" dirty="0"/>
              <a:t> do PIB </a:t>
            </a:r>
            <a:r>
              <a:rPr lang="en-GB" dirty="0" err="1"/>
              <a:t>altera-se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91645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80596-E9EF-19B9-F279-924E105A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VAB</a:t>
            </a:r>
            <a:b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GB" sz="2600" dirty="0" err="1">
                <a:solidFill>
                  <a:srgbClr val="FFFFFF"/>
                </a:solidFill>
              </a:rPr>
              <a:t>m</a:t>
            </a: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áquinas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 </a:t>
            </a: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equipamen-tos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m 6">
            <a:extLst>
              <a:ext uri="{FF2B5EF4-FFF2-40B4-BE49-F238E27FC236}">
                <a16:creationId xmlns:a16="http://schemas.microsoft.com/office/drawing/2014/main" id="{843300D0-4F4A-8072-D44A-C5942889CA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953" y="1840223"/>
            <a:ext cx="5854527" cy="4351338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A3A02FD-E9EE-A983-7867-9F8D5D1A7BA5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/>
              <a:t>Composição</a:t>
            </a:r>
            <a:r>
              <a:rPr lang="en-GB" dirty="0"/>
              <a:t> </a:t>
            </a:r>
            <a:r>
              <a:rPr lang="en-GB" dirty="0" err="1"/>
              <a:t>setorial</a:t>
            </a:r>
            <a:r>
              <a:rPr lang="en-GB" dirty="0"/>
              <a:t> do PIB </a:t>
            </a:r>
            <a:r>
              <a:rPr lang="en-GB" dirty="0" err="1"/>
              <a:t>altera-se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56761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80596-E9EF-19B9-F279-924E105A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VAB</a:t>
            </a:r>
            <a:b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GB" sz="2600" dirty="0" err="1">
                <a:solidFill>
                  <a:srgbClr val="FFFFFF"/>
                </a:solidFill>
              </a:rPr>
              <a:t>i</a:t>
            </a: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ndústria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transforma-dora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m 6">
            <a:extLst>
              <a:ext uri="{FF2B5EF4-FFF2-40B4-BE49-F238E27FC236}">
                <a16:creationId xmlns:a16="http://schemas.microsoft.com/office/drawing/2014/main" id="{3D284751-6DC9-459E-FC9D-C8F0730CE0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269" y="1554837"/>
            <a:ext cx="5691062" cy="4403579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6D1D7D2-2637-EBC5-4D70-9A426DD4DB15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/>
              <a:t>Composição</a:t>
            </a:r>
            <a:r>
              <a:rPr lang="en-GB" dirty="0"/>
              <a:t> </a:t>
            </a:r>
            <a:r>
              <a:rPr lang="en-GB" dirty="0" err="1"/>
              <a:t>setorial</a:t>
            </a:r>
            <a:r>
              <a:rPr lang="en-GB" dirty="0"/>
              <a:t> do PIB </a:t>
            </a:r>
            <a:r>
              <a:rPr lang="en-GB" dirty="0" err="1"/>
              <a:t>altera-se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79278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80596-E9EF-19B9-F279-924E105A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VAB</a:t>
            </a:r>
            <a:b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GB" sz="2600" dirty="0" err="1">
                <a:solidFill>
                  <a:srgbClr val="FFFFFF"/>
                </a:solidFill>
              </a:rPr>
              <a:t>f</a:t>
            </a: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armacêuti-cas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Imagem 11">
            <a:extLst>
              <a:ext uri="{FF2B5EF4-FFF2-40B4-BE49-F238E27FC236}">
                <a16:creationId xmlns:a16="http://schemas.microsoft.com/office/drawing/2014/main" id="{E8100968-231F-1268-A1E8-AA1A9453E7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303" y="1656292"/>
            <a:ext cx="5548757" cy="4351338"/>
          </a:xfr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5360A027-F268-4D91-07B1-B1C7C3A02101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/>
              <a:t>Composição</a:t>
            </a:r>
            <a:r>
              <a:rPr lang="en-GB" dirty="0"/>
              <a:t> </a:t>
            </a:r>
            <a:r>
              <a:rPr lang="en-GB" dirty="0" err="1"/>
              <a:t>setorial</a:t>
            </a:r>
            <a:r>
              <a:rPr lang="en-GB" dirty="0"/>
              <a:t> do PIB </a:t>
            </a:r>
            <a:r>
              <a:rPr lang="en-GB" dirty="0" err="1"/>
              <a:t>altera-se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53529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80596-E9EF-19B9-F279-924E105A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VAB </a:t>
            </a:r>
            <a:b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engenharia</a:t>
            </a: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e TIC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m 6">
            <a:extLst>
              <a:ext uri="{FF2B5EF4-FFF2-40B4-BE49-F238E27FC236}">
                <a16:creationId xmlns:a16="http://schemas.microsoft.com/office/drawing/2014/main" id="{D3127232-DEC9-8385-C10B-08C6A386E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945" y="1583302"/>
            <a:ext cx="5930544" cy="4351338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CE08F94-85DE-A38A-09CD-DFA5D81AB4A9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err="1"/>
              <a:t>Composição</a:t>
            </a:r>
            <a:r>
              <a:rPr lang="en-GB" dirty="0"/>
              <a:t> </a:t>
            </a:r>
            <a:r>
              <a:rPr lang="en-GB" dirty="0" err="1"/>
              <a:t>setorial</a:t>
            </a:r>
            <a:r>
              <a:rPr lang="en-GB" dirty="0"/>
              <a:t> do PIB </a:t>
            </a:r>
            <a:r>
              <a:rPr lang="en-GB" dirty="0" err="1"/>
              <a:t>altera-se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70170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80596-E9EF-19B9-F279-924E105A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Exportaç</a:t>
            </a:r>
            <a:r>
              <a:rPr lang="en-GB" sz="2600" dirty="0" err="1">
                <a:solidFill>
                  <a:srgbClr val="FFFFFF"/>
                </a:solidFill>
              </a:rPr>
              <a:t>ões</a:t>
            </a:r>
            <a:r>
              <a:rPr lang="en-GB" sz="2600" dirty="0">
                <a:solidFill>
                  <a:srgbClr val="FFFFFF"/>
                </a:solidFill>
              </a:rPr>
              <a:t> em % do PIB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m 6">
            <a:extLst>
              <a:ext uri="{FF2B5EF4-FFF2-40B4-BE49-F238E27FC236}">
                <a16:creationId xmlns:a16="http://schemas.microsoft.com/office/drawing/2014/main" id="{721FF4AB-7394-421B-97D8-1F416C603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514" y="1719792"/>
            <a:ext cx="7303482" cy="4351338"/>
          </a:xfr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70FD10B-02E4-7BE2-9ACF-DB2F359635BD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Uma </a:t>
            </a:r>
            <a:r>
              <a:rPr lang="en-GB" dirty="0" err="1"/>
              <a:t>economia</a:t>
            </a:r>
            <a:r>
              <a:rPr lang="en-GB" dirty="0"/>
              <a:t> </a:t>
            </a:r>
            <a:r>
              <a:rPr lang="en-GB" dirty="0" err="1"/>
              <a:t>mais</a:t>
            </a:r>
            <a:r>
              <a:rPr lang="en-GB" dirty="0"/>
              <a:t> </a:t>
            </a:r>
            <a:r>
              <a:rPr lang="en-GB" dirty="0" err="1"/>
              <a:t>exportadora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1082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37675-05A2-C479-982F-294372203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866" y="206375"/>
            <a:ext cx="10515600" cy="1325563"/>
          </a:xfrm>
        </p:spPr>
        <p:txBody>
          <a:bodyPr/>
          <a:lstStyle/>
          <a:p>
            <a:r>
              <a:rPr lang="en-GB" dirty="0"/>
              <a:t>E o </a:t>
            </a:r>
            <a:r>
              <a:rPr lang="en-GB" dirty="0" err="1"/>
              <a:t>que</a:t>
            </a:r>
            <a:r>
              <a:rPr lang="en-GB" dirty="0"/>
              <a:t> </a:t>
            </a:r>
            <a:r>
              <a:rPr lang="en-GB" dirty="0" err="1"/>
              <a:t>exportamos</a:t>
            </a:r>
            <a:r>
              <a:rPr lang="en-GB" dirty="0"/>
              <a:t>?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EDA9EF3-C15D-1F45-A3B4-DB9DFA033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12812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480596-E9EF-19B9-F279-924E105A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Atlas of Economic Complexity</a:t>
            </a:r>
            <a:b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GB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Harvard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Marcador de Posição de Conteúdo 11">
            <a:extLst>
              <a:ext uri="{FF2B5EF4-FFF2-40B4-BE49-F238E27FC236}">
                <a16:creationId xmlns:a16="http://schemas.microsoft.com/office/drawing/2014/main" id="{DBFEB2A9-35BC-EC6F-2568-DD6184168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2809" y="5413375"/>
            <a:ext cx="8563358" cy="1338792"/>
          </a:xfrm>
        </p:spPr>
        <p:txBody>
          <a:bodyPr>
            <a:normAutofit/>
          </a:bodyPr>
          <a:lstStyle/>
          <a:p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“Portugal</a:t>
            </a:r>
            <a:r>
              <a:rPr lang="en-GB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is a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high-income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country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, ranking as the</a:t>
            </a:r>
            <a:r>
              <a:rPr lang="en-GB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31st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richest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economy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per capita out of 133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studied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.</a:t>
            </a:r>
            <a:r>
              <a:rPr lang="en-GB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Portugal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ranks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as the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35th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most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complex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country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in the 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Economic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Complexity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Index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(ECI) ranking. Portugal's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improving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complexity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has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been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driven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by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diversifying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its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exports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Moving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forward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, Portugal is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positioned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to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take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advantage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of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many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opportunities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to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diversify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its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production using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its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existing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knowhow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.</a:t>
            </a:r>
            <a:r>
              <a:rPr lang="en-GB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Portugal is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slightly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more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complex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than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expected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for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its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income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pt-PT" sz="1400" b="0" i="1" u="none" strike="noStrike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level</a:t>
            </a:r>
            <a:r>
              <a:rPr lang="pt-PT" sz="1400" b="0" i="1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.”</a:t>
            </a:r>
            <a:r>
              <a:rPr lang="pt-PT" sz="1400" b="0" i="0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GB" sz="1400" b="0" i="0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 (2021)</a:t>
            </a:r>
            <a:endParaRPr lang="pt-PT" sz="1400" b="0" i="0" u="none" strike="noStrike" dirty="0">
              <a:solidFill>
                <a:srgbClr val="333333"/>
              </a:solidFill>
              <a:effectLst/>
              <a:latin typeface="Source Sans Pro" panose="020B0503030403020204" pitchFamily="34" charset="0"/>
            </a:endParaRPr>
          </a:p>
          <a:p>
            <a:endParaRPr lang="pt-PT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C482542-87FF-4065-4FAE-69823AFB8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083" y="402167"/>
            <a:ext cx="8085667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195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37675-05A2-C479-982F-294372203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64" y="236779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Que se </a:t>
            </a:r>
            <a:r>
              <a:rPr lang="en-GB" dirty="0" err="1"/>
              <a:t>passou</a:t>
            </a:r>
            <a:r>
              <a:rPr lang="en-GB" dirty="0"/>
              <a:t> </a:t>
            </a:r>
            <a:r>
              <a:rPr lang="en-GB" dirty="0" err="1"/>
              <a:t>em</a:t>
            </a:r>
            <a:r>
              <a:rPr lang="en-GB" dirty="0"/>
              <a:t> Portugal?</a:t>
            </a:r>
            <a:br>
              <a:rPr lang="en-GB" dirty="0"/>
            </a:br>
            <a:br>
              <a:rPr lang="en-GB" dirty="0"/>
            </a:br>
            <a:r>
              <a:rPr lang="en-GB" sz="3100" dirty="0" err="1"/>
              <a:t>Os</a:t>
            </a:r>
            <a:r>
              <a:rPr lang="en-GB" sz="3100" dirty="0"/>
              <a:t> </a:t>
            </a:r>
            <a:r>
              <a:rPr lang="en-GB" sz="3100" dirty="0" err="1"/>
              <a:t>choques</a:t>
            </a:r>
            <a:r>
              <a:rPr lang="en-GB" sz="3100" dirty="0"/>
              <a:t> do </a:t>
            </a:r>
            <a:r>
              <a:rPr lang="en-GB" sz="3100" dirty="0" err="1"/>
              <a:t>século</a:t>
            </a:r>
            <a:r>
              <a:rPr lang="en-GB" sz="3100" dirty="0"/>
              <a:t> XXI - Euro; China </a:t>
            </a:r>
            <a:r>
              <a:rPr lang="en-GB" sz="3100" dirty="0" err="1"/>
              <a:t>na</a:t>
            </a:r>
            <a:r>
              <a:rPr lang="en-GB" sz="3100" dirty="0"/>
              <a:t> OMC; </a:t>
            </a:r>
            <a:r>
              <a:rPr lang="en-GB" sz="3100" dirty="0" err="1"/>
              <a:t>adesão</a:t>
            </a:r>
            <a:r>
              <a:rPr lang="en-GB" sz="3100" dirty="0"/>
              <a:t> do </a:t>
            </a:r>
            <a:r>
              <a:rPr lang="en-GB" sz="3100" dirty="0" err="1"/>
              <a:t>Leste</a:t>
            </a:r>
            <a:r>
              <a:rPr lang="en-GB" sz="3100" dirty="0"/>
              <a:t> à EU; crise das </a:t>
            </a:r>
            <a:r>
              <a:rPr lang="en-GB" sz="3100" dirty="0" err="1"/>
              <a:t>dívidas</a:t>
            </a:r>
            <a:r>
              <a:rPr lang="en-GB" sz="3100" dirty="0"/>
              <a:t> </a:t>
            </a:r>
            <a:r>
              <a:rPr lang="en-GB" sz="3100" dirty="0" err="1"/>
              <a:t>soberanas</a:t>
            </a:r>
            <a:r>
              <a:rPr lang="en-GB" sz="3100" dirty="0"/>
              <a:t>; COVID.</a:t>
            </a:r>
            <a:br>
              <a:rPr lang="en-GB" sz="3100" dirty="0"/>
            </a:br>
            <a:r>
              <a:rPr lang="en-GB" sz="3100" dirty="0"/>
              <a:t>- A </a:t>
            </a:r>
            <a:r>
              <a:rPr lang="en-GB" sz="3100" dirty="0" err="1"/>
              <a:t>destruição</a:t>
            </a:r>
            <a:r>
              <a:rPr lang="en-GB" sz="3100" dirty="0"/>
              <a:t> </a:t>
            </a:r>
            <a:r>
              <a:rPr lang="en-GB" sz="3100" dirty="0" err="1"/>
              <a:t>criativa</a:t>
            </a:r>
            <a:r>
              <a:rPr lang="en-GB" sz="3100" dirty="0"/>
              <a:t> de Schumpeter</a:t>
            </a:r>
            <a:br>
              <a:rPr lang="en-GB" dirty="0"/>
            </a:br>
            <a:br>
              <a:rPr lang="en-GB" dirty="0"/>
            </a:br>
            <a:r>
              <a:rPr lang="en-GB" sz="3100" dirty="0"/>
              <a:t>O </a:t>
            </a:r>
            <a:r>
              <a:rPr lang="en-GB" sz="3100" dirty="0" err="1"/>
              <a:t>investimento</a:t>
            </a:r>
            <a:r>
              <a:rPr lang="en-GB" sz="3100" dirty="0"/>
              <a:t> </a:t>
            </a:r>
            <a:r>
              <a:rPr lang="en-GB" sz="3100" dirty="0" err="1"/>
              <a:t>na</a:t>
            </a:r>
            <a:r>
              <a:rPr lang="en-GB" sz="3100" dirty="0"/>
              <a:t> </a:t>
            </a:r>
            <a:r>
              <a:rPr lang="en-GB" sz="3100" dirty="0" err="1"/>
              <a:t>educação</a:t>
            </a:r>
            <a:r>
              <a:rPr lang="en-GB" sz="3100" dirty="0"/>
              <a:t> e </a:t>
            </a:r>
            <a:r>
              <a:rPr lang="en-GB" sz="3100" dirty="0" err="1"/>
              <a:t>na</a:t>
            </a:r>
            <a:r>
              <a:rPr lang="en-GB" sz="3100" dirty="0"/>
              <a:t> </a:t>
            </a:r>
            <a:r>
              <a:rPr lang="en-GB" sz="3100" dirty="0" err="1"/>
              <a:t>ciência</a:t>
            </a:r>
            <a:br>
              <a:rPr lang="en-GB" sz="3100" dirty="0"/>
            </a:br>
            <a:br>
              <a:rPr lang="en-GB" sz="3100" dirty="0"/>
            </a:br>
            <a:r>
              <a:rPr lang="en-GB" sz="3100" dirty="0"/>
              <a:t>As </a:t>
            </a:r>
            <a:r>
              <a:rPr lang="en-GB" sz="3100" dirty="0" err="1"/>
              <a:t>mudanças</a:t>
            </a:r>
            <a:r>
              <a:rPr lang="en-GB" sz="3100" dirty="0"/>
              <a:t> </a:t>
            </a:r>
            <a:r>
              <a:rPr lang="en-GB" sz="3100" dirty="0" err="1"/>
              <a:t>institucionais</a:t>
            </a:r>
            <a:r>
              <a:rPr lang="en-GB" sz="3100" dirty="0"/>
              <a:t> (Acemoglu e Robinson) – 25 de </a:t>
            </a:r>
            <a:r>
              <a:rPr lang="en-GB" sz="3100" dirty="0" err="1"/>
              <a:t>abril</a:t>
            </a:r>
            <a:r>
              <a:rPr lang="en-GB" sz="3100" dirty="0"/>
              <a:t>; </a:t>
            </a:r>
            <a:r>
              <a:rPr lang="en-GB" sz="3100" dirty="0" err="1"/>
              <a:t>adesão</a:t>
            </a:r>
            <a:r>
              <a:rPr lang="en-GB" sz="3100" dirty="0"/>
              <a:t> à UE; mercado </a:t>
            </a:r>
            <a:r>
              <a:rPr lang="en-GB" sz="3100" dirty="0" err="1"/>
              <a:t>único</a:t>
            </a:r>
            <a:r>
              <a:rPr lang="en-GB" sz="3100" dirty="0"/>
              <a:t>; troika. Portugal é </a:t>
            </a:r>
            <a:r>
              <a:rPr lang="en-GB" sz="3100" dirty="0" err="1"/>
              <a:t>hoje</a:t>
            </a:r>
            <a:r>
              <a:rPr lang="en-GB" sz="3100" dirty="0"/>
              <a:t> </a:t>
            </a:r>
            <a:r>
              <a:rPr lang="en-GB" sz="3100" dirty="0" err="1"/>
              <a:t>uma</a:t>
            </a:r>
            <a:r>
              <a:rPr lang="en-GB" sz="3100" dirty="0"/>
              <a:t> das </a:t>
            </a:r>
            <a:r>
              <a:rPr lang="en-GB" sz="3100" dirty="0" err="1"/>
              <a:t>economias</a:t>
            </a:r>
            <a:r>
              <a:rPr lang="en-GB" sz="3100" dirty="0"/>
              <a:t> </a:t>
            </a:r>
            <a:r>
              <a:rPr lang="en-GB" sz="3100" dirty="0" err="1"/>
              <a:t>mais</a:t>
            </a:r>
            <a:r>
              <a:rPr lang="en-GB" sz="3100" dirty="0"/>
              <a:t> </a:t>
            </a:r>
            <a:r>
              <a:rPr lang="en-GB" sz="3100" dirty="0" err="1"/>
              <a:t>abertas</a:t>
            </a:r>
            <a:r>
              <a:rPr lang="en-GB" sz="3100" dirty="0"/>
              <a:t> da Europa</a:t>
            </a:r>
            <a:endParaRPr lang="pt-PT" sz="3100" dirty="0"/>
          </a:p>
        </p:txBody>
      </p:sp>
    </p:spTree>
    <p:extLst>
      <p:ext uri="{BB962C8B-B14F-4D97-AF65-F5344CB8AC3E}">
        <p14:creationId xmlns:p14="http://schemas.microsoft.com/office/powerpoint/2010/main" val="2845040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625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D6D67A-F029-F10F-E5C5-822F07371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População com pelo menos ensino secundário </a:t>
            </a: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id="{2251AD46-1DA5-C017-E502-E7F0810C0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43891"/>
            <a:ext cx="7188199" cy="436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2150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49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D6B71A-B798-4831-7030-AD0280296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Abandono escolar precoce</a:t>
            </a:r>
          </a:p>
        </p:txBody>
      </p:sp>
      <p:pic>
        <p:nvPicPr>
          <p:cNvPr id="5" name="Imagem 5">
            <a:extLst>
              <a:ext uri="{FF2B5EF4-FFF2-40B4-BE49-F238E27FC236}">
                <a16:creationId xmlns:a16="http://schemas.microsoft.com/office/drawing/2014/main" id="{98E7F8D4-9973-F04A-12CD-216F57B4D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499" y="1677459"/>
            <a:ext cx="6065501" cy="4351338"/>
          </a:xfrm>
        </p:spPr>
      </p:pic>
    </p:spTree>
    <p:extLst>
      <p:ext uri="{BB962C8B-B14F-4D97-AF65-F5344CB8AC3E}">
        <p14:creationId xmlns:p14="http://schemas.microsoft.com/office/powerpoint/2010/main" val="41472909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E4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E5BF3FD-54A7-0DFE-BA19-262C69C73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População com ensino superior 30-34 anos</a:t>
            </a: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id="{2608AAC4-E6E9-247C-5DC8-397A08C324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24758"/>
            <a:ext cx="7188199" cy="420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49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FAD169B3-8CDD-3B5C-2550-FF3443FCE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PIB per capita PPP</a:t>
            </a:r>
          </a:p>
        </p:txBody>
      </p:sp>
      <p:pic>
        <p:nvPicPr>
          <p:cNvPr id="15" name="Imagem 15">
            <a:extLst>
              <a:ext uri="{FF2B5EF4-FFF2-40B4-BE49-F238E27FC236}">
                <a16:creationId xmlns:a16="http://schemas.microsoft.com/office/drawing/2014/main" id="{B8F5F237-554C-6473-8CAF-C219DB9FC5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684168"/>
            <a:ext cx="7188199" cy="3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11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98BB0F-1EA1-CB11-5090-08CD741FB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Endividamento do setor privado</a:t>
            </a: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id="{18D2BA62-7E5D-49F8-80CA-9E9D6D441C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513447"/>
            <a:ext cx="7188199" cy="382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96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3993FF-DA9D-1988-FE64-484C84722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Endividamento do setor público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B5732B-A2A7-AEFD-0A80-1C29BC9AF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504" y="2016183"/>
            <a:ext cx="5973288" cy="282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61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0E316-2313-56FF-35DA-1ED5D1F68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Como olhar para o PIB per capita?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432C785-AE2D-E28A-EDF4-A3B27C9F3B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2001" y="3244034"/>
            <a:ext cx="5181600" cy="310147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86828D-8FD1-8EC4-A57D-B53E38A30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453" y="1340019"/>
            <a:ext cx="7826514" cy="18528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C5AE13-E994-7F16-846A-69CE7F63A9F9}"/>
              </a:ext>
            </a:extLst>
          </p:cNvPr>
          <p:cNvSpPr txBox="1"/>
          <p:nvPr/>
        </p:nvSpPr>
        <p:spPr>
          <a:xfrm>
            <a:off x="7098012" y="3883683"/>
            <a:ext cx="2522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Mas em termos da riqueza efetivamente produzida, o PIB português é consideravelmente superior ao dos países de Leste, com exceção da Chéquia.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92CDD7-C860-D91E-DA8B-787A05C7172B}"/>
              </a:ext>
            </a:extLst>
          </p:cNvPr>
          <p:cNvSpPr txBox="1"/>
          <p:nvPr/>
        </p:nvSpPr>
        <p:spPr>
          <a:xfrm>
            <a:off x="1239078" y="1912487"/>
            <a:ext cx="2522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Após Covid, PIB per capita em PPP em percentagem da média europeia, caiu nos países do sul e estagnou no Leste. Em Portugal aumentou. </a:t>
            </a:r>
          </a:p>
        </p:txBody>
      </p:sp>
    </p:spTree>
    <p:extLst>
      <p:ext uri="{BB962C8B-B14F-4D97-AF65-F5344CB8AC3E}">
        <p14:creationId xmlns:p14="http://schemas.microsoft.com/office/powerpoint/2010/main" val="38857475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3993FF-DA9D-1988-FE64-484C84722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dirty="0" err="1">
                <a:solidFill>
                  <a:srgbClr val="FFFFFF"/>
                </a:solidFill>
              </a:rPr>
              <a:t>Emissões</a:t>
            </a:r>
            <a:r>
              <a:rPr lang="en-US" sz="2200" dirty="0">
                <a:solidFill>
                  <a:srgbClr val="FFFFFF"/>
                </a:solidFill>
              </a:rPr>
              <a:t> de CO2</a:t>
            </a:r>
            <a:endParaRPr lang="en-US" sz="2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007FAB-57A2-F297-BD4A-5840C0EF4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660" y="1899477"/>
            <a:ext cx="6686217" cy="3265241"/>
          </a:xfrm>
          <a:prstGeom prst="rect">
            <a:avLst/>
          </a:prstGeom>
        </p:spPr>
      </p:pic>
      <p:sp>
        <p:nvSpPr>
          <p:cNvPr id="5" name="CaixaDeTexto 7">
            <a:extLst>
              <a:ext uri="{FF2B5EF4-FFF2-40B4-BE49-F238E27FC236}">
                <a16:creationId xmlns:a16="http://schemas.microsoft.com/office/drawing/2014/main" id="{F14B5675-A96D-91F2-5EB5-D98C0861E33F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Os</a:t>
            </a:r>
            <a:r>
              <a:rPr lang="en-GB" dirty="0"/>
              <a:t> meus </a:t>
            </a:r>
            <a:r>
              <a:rPr lang="en-GB" dirty="0" err="1"/>
              <a:t>gráficos</a:t>
            </a:r>
            <a:r>
              <a:rPr lang="en-GB" dirty="0"/>
              <a:t> </a:t>
            </a:r>
            <a:r>
              <a:rPr lang="en-GB" dirty="0" err="1"/>
              <a:t>preferidos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248575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3993FF-DA9D-1988-FE64-484C84722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dirty="0">
                <a:solidFill>
                  <a:srgbClr val="FFFFFF"/>
                </a:solidFill>
              </a:rPr>
              <a:t>Esperança de </a:t>
            </a:r>
            <a:r>
              <a:rPr lang="en-US" sz="2200" dirty="0" err="1">
                <a:solidFill>
                  <a:srgbClr val="FFFFFF"/>
                </a:solidFill>
              </a:rPr>
              <a:t>vida</a:t>
            </a:r>
            <a:endParaRPr lang="en-US" sz="2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aixaDeTexto 7">
            <a:extLst>
              <a:ext uri="{FF2B5EF4-FFF2-40B4-BE49-F238E27FC236}">
                <a16:creationId xmlns:a16="http://schemas.microsoft.com/office/drawing/2014/main" id="{F14B5675-A96D-91F2-5EB5-D98C0861E33F}"/>
              </a:ext>
            </a:extLst>
          </p:cNvPr>
          <p:cNvSpPr txBox="1"/>
          <p:nvPr/>
        </p:nvSpPr>
        <p:spPr>
          <a:xfrm>
            <a:off x="3932767" y="341665"/>
            <a:ext cx="4269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Os</a:t>
            </a:r>
            <a:r>
              <a:rPr lang="en-GB" dirty="0"/>
              <a:t> meus </a:t>
            </a:r>
            <a:r>
              <a:rPr lang="en-GB" dirty="0" err="1"/>
              <a:t>gráficos</a:t>
            </a:r>
            <a:r>
              <a:rPr lang="en-GB" dirty="0"/>
              <a:t> </a:t>
            </a:r>
            <a:r>
              <a:rPr lang="en-GB" dirty="0" err="1"/>
              <a:t>preferidos</a:t>
            </a:r>
            <a:endParaRPr lang="pt-PT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753CC5-462E-37CB-C4F0-C76A7D473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308" y="1662112"/>
            <a:ext cx="5715000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3952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C4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17DB0F-15CF-EF28-D927-88C41D54A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 que a geografia nos legou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20D24E-6176-67D0-7D7F-33D9056024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5786" y="559830"/>
            <a:ext cx="3335153" cy="555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21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A91A8-6B6E-8CC4-236E-0C26FD351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Que fazer?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7B389-958F-6596-1FA8-F7CED9548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622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pt-PT" sz="2000" dirty="0"/>
              <a:t>A vocação de Portugal é ser plataforma de ligação entre continentes e regiões – localização, história, forte identidade nacional</a:t>
            </a:r>
          </a:p>
          <a:p>
            <a:r>
              <a:rPr lang="pt-PT" sz="2000" dirty="0"/>
              <a:t>A falta de capital e qualificações impediu-nos de capitalizar da melhor maneira no passado essa nossa vocação</a:t>
            </a:r>
          </a:p>
          <a:p>
            <a:r>
              <a:rPr lang="pt-PT" sz="2000" dirty="0"/>
              <a:t>Desde o 25 de abril, investimos nas pessoas e preparámo-nos para usar melhor as oportunidades que nos surjam</a:t>
            </a:r>
          </a:p>
          <a:p>
            <a:r>
              <a:rPr lang="pt-PT" sz="2000" dirty="0"/>
              <a:t>Sofremos vários choques externos, com impacto significativo na nossa estrutura económica e no tecido empresarial</a:t>
            </a:r>
          </a:p>
          <a:p>
            <a:r>
              <a:rPr lang="pt-PT" sz="2000" dirty="0"/>
              <a:t>As mudanças globais – recomposição da economia global, relocalização de atividades – oferecem-nos a melhor oportunidade da nossa história</a:t>
            </a:r>
          </a:p>
          <a:p>
            <a:r>
              <a:rPr lang="pt-PT" sz="2000" dirty="0"/>
              <a:t>Continuar a investir nas pessoas e na incorporação de conhecimento na produção</a:t>
            </a:r>
          </a:p>
          <a:p>
            <a:r>
              <a:rPr lang="pt-PT" sz="2000" dirty="0"/>
              <a:t>Apostar nas </a:t>
            </a:r>
            <a:r>
              <a:rPr lang="pt-PT" sz="2000" dirty="0" err="1"/>
              <a:t>infraestuturas</a:t>
            </a:r>
            <a:r>
              <a:rPr lang="pt-PT" sz="2000" dirty="0"/>
              <a:t> que nos ligam ao mundo – portos, cabos de fibra ótica, aeroporto</a:t>
            </a:r>
          </a:p>
          <a:p>
            <a:r>
              <a:rPr lang="pt-PT" sz="2000" dirty="0"/>
              <a:t>Manter um país cosmopolita, investir sem medo na política industrial, no apoio ao crescimento e internacionalização das empresas nacionais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793941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37675-05A2-C479-982F-294372203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866" y="206375"/>
            <a:ext cx="10515600" cy="1325563"/>
          </a:xfrm>
        </p:spPr>
        <p:txBody>
          <a:bodyPr/>
          <a:lstStyle/>
          <a:p>
            <a:r>
              <a:rPr lang="en-GB" dirty="0" err="1"/>
              <a:t>Questões</a:t>
            </a:r>
            <a:r>
              <a:rPr lang="en-GB" dirty="0"/>
              <a:t>?</a:t>
            </a:r>
            <a:endParaRPr lang="pt-P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73F94D-AF46-0339-BA22-3BEB65FDC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375" y="2380698"/>
            <a:ext cx="45148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3021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C4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17DB0F-15CF-EF28-D927-88C41D54A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Investimento</a:t>
            </a: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direto</a:t>
            </a: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estrangeiro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A graph of a number of countries/regions&#10;&#10;Description automatically generated">
            <a:extLst>
              <a:ext uri="{FF2B5EF4-FFF2-40B4-BE49-F238E27FC236}">
                <a16:creationId xmlns:a16="http://schemas.microsoft.com/office/drawing/2014/main" id="{FBEEFBFD-4C08-4540-F973-8879C2EBA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451" y="514626"/>
            <a:ext cx="3100653" cy="582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1556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C4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17DB0F-15CF-EF28-D927-88C41D54A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Carga fiscal e 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despesa</a:t>
            </a: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pública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A graph of the number of government revenue&#10;&#10;Description automatically generated">
            <a:extLst>
              <a:ext uri="{FF2B5EF4-FFF2-40B4-BE49-F238E27FC236}">
                <a16:creationId xmlns:a16="http://schemas.microsoft.com/office/drawing/2014/main" id="{E956B276-1FEE-2DBD-D9EC-CB4E04198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939" y="1754257"/>
            <a:ext cx="5461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382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C4A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17DB0F-15CF-EF28-D927-88C41D54A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Taxa media IRS</a:t>
            </a:r>
          </a:p>
        </p:txBody>
      </p:sp>
      <p:pic>
        <p:nvPicPr>
          <p:cNvPr id="4" name="Picture 3" descr="A chart with dots and lines&#10;&#10;Description automatically generated">
            <a:extLst>
              <a:ext uri="{FF2B5EF4-FFF2-40B4-BE49-F238E27FC236}">
                <a16:creationId xmlns:a16="http://schemas.microsoft.com/office/drawing/2014/main" id="{0E848BF9-133B-4281-4C47-60227ED67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261" y="1970616"/>
            <a:ext cx="5334000" cy="311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782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ustomProperties xmlns="http://www.documentaal.nl/CustomProperties"/>
</file>

<file path=customXml/itemProps1.xml><?xml version="1.0" encoding="utf-8"?>
<ds:datastoreItem xmlns:ds="http://schemas.openxmlformats.org/officeDocument/2006/customXml" ds:itemID="{47A814CC-F3E8-425F-A158-7FA67BCF5020}">
  <ds:schemaRefs>
    <ds:schemaRef ds:uri="http://www.documentaal.nl/Custom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13193</TotalTime>
  <Words>657</Words>
  <Application>Microsoft Office PowerPoint</Application>
  <PresentationFormat>Widescreen</PresentationFormat>
  <Paragraphs>68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Source Sans Pro</vt:lpstr>
      <vt:lpstr>Tema do Office</vt:lpstr>
      <vt:lpstr>Office Theme</vt:lpstr>
      <vt:lpstr>A economia portuguesa</vt:lpstr>
      <vt:lpstr>Onde estamos?</vt:lpstr>
      <vt:lpstr>E de facto…</vt:lpstr>
      <vt:lpstr>Estamos a perder terreno para os países de leste…</vt:lpstr>
      <vt:lpstr>Mas será mesmo assim?</vt:lpstr>
      <vt:lpstr>Volatibilida-de ao longo do tempo</vt:lpstr>
      <vt:lpstr>FBCF</vt:lpstr>
      <vt:lpstr>VAB Construção </vt:lpstr>
      <vt:lpstr>VAB  telecomuni- cações em queda</vt:lpstr>
      <vt:lpstr>VAB  energia em queda</vt:lpstr>
      <vt:lpstr>Terá sido o Turismo?</vt:lpstr>
      <vt:lpstr>Foi a Autoeuropa?</vt:lpstr>
      <vt:lpstr>VAB Indústrias alimentares</vt:lpstr>
      <vt:lpstr>VAB máquinas e equipamen-tos</vt:lpstr>
      <vt:lpstr>VAB indústria transforma-dora</vt:lpstr>
      <vt:lpstr>VAB farmacêuti-cas</vt:lpstr>
      <vt:lpstr>VAB  engenharia  e TIC</vt:lpstr>
      <vt:lpstr>Exportações em % do PIB</vt:lpstr>
      <vt:lpstr>E o que exportamos?</vt:lpstr>
      <vt:lpstr>Atlas of Economic Complexity Harvard</vt:lpstr>
      <vt:lpstr>Que se passou em Portugal?  Os choques do século XXI - Euro; China na OMC; adesão do Leste à EU; crise das dívidas soberanas; COVID. - A destruição criativa de Schumpeter  O investimento na educação e na ciência  As mudanças institucionais (Acemoglu e Robinson) – 25 de abril; adesão à UE; mercado único; troika. Portugal é hoje uma das economias mais abertas da Europa</vt:lpstr>
      <vt:lpstr>População com pelo menos ensino secundário </vt:lpstr>
      <vt:lpstr>Abandono escolar precoce</vt:lpstr>
      <vt:lpstr>População com ensino superior 30-34 anos</vt:lpstr>
      <vt:lpstr>PIB per capita PPP</vt:lpstr>
      <vt:lpstr>Endividamento do setor privado</vt:lpstr>
      <vt:lpstr>Endividamento do setor público </vt:lpstr>
      <vt:lpstr>Como olhar para o PIB per capita?</vt:lpstr>
      <vt:lpstr>Emissões de CO2</vt:lpstr>
      <vt:lpstr>Esperança de vida</vt:lpstr>
      <vt:lpstr>O que a geografia nos legou</vt:lpstr>
      <vt:lpstr>Que fazer?</vt:lpstr>
      <vt:lpstr>Questões?</vt:lpstr>
      <vt:lpstr>Investimento direto estrangeiro</vt:lpstr>
      <vt:lpstr>Carga fiscal e despesa pública</vt:lpstr>
      <vt:lpstr>Taxa media IRS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economia portuguesa</dc:title>
  <dc:creator>Pedro Siza Vieira</dc:creator>
  <cp:lastModifiedBy>Pedro Siza Vieira</cp:lastModifiedBy>
  <cp:revision>16</cp:revision>
  <dcterms:created xsi:type="dcterms:W3CDTF">2023-11-03T17:22:27Z</dcterms:created>
  <dcterms:modified xsi:type="dcterms:W3CDTF">2024-11-14T10:31:52Z</dcterms:modified>
</cp:coreProperties>
</file>